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2" r:id="rId4"/>
    <p:sldMasterId id="2147483666" r:id="rId5"/>
    <p:sldMasterId id="2147483681" r:id="rId6"/>
    <p:sldMasterId id="214748369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y="13716000" cx="24384000"/>
  <p:notesSz cx="6858000" cy="9144000"/>
  <p:embeddedFontLst>
    <p:embeddedFont>
      <p:font typeface="Roboto"/>
      <p:regular r:id="rId59"/>
      <p:bold r:id="rId60"/>
      <p:italic r:id="rId61"/>
      <p:boldItalic r:id="rId62"/>
    </p:embeddedFont>
    <p:embeddedFont>
      <p:font typeface="Helvetica Neue"/>
      <p:regular r:id="rId63"/>
      <p:bold r:id="rId64"/>
      <p:italic r:id="rId65"/>
      <p:boldItalic r:id="rId66"/>
    </p:embeddedFont>
    <p:embeddedFont>
      <p:font typeface="Helvetica Neue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1" roundtripDataSignature="AMtx7mghuPVCsb8GNxGX4p+1QhO/mkRQ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customschemas.google.com/relationships/presentationmetadata" Target="metadata"/><Relationship Id="rId70" Type="http://schemas.openxmlformats.org/officeDocument/2006/relationships/font" Target="fonts/HelveticaNeue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2.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4.xml"/><Relationship Id="rId66" Type="http://schemas.openxmlformats.org/officeDocument/2006/relationships/font" Target="fonts/HelveticaNeue-boldItalic.fntdata"/><Relationship Id="rId21" Type="http://schemas.openxmlformats.org/officeDocument/2006/relationships/slide" Target="slides/slide13.xml"/><Relationship Id="rId65" Type="http://schemas.openxmlformats.org/officeDocument/2006/relationships/font" Target="fonts/HelveticaNeue-italic.fntdata"/><Relationship Id="rId24" Type="http://schemas.openxmlformats.org/officeDocument/2006/relationships/slide" Target="slides/slide16.xml"/><Relationship Id="rId68" Type="http://schemas.openxmlformats.org/officeDocument/2006/relationships/font" Target="fonts/HelveticaNeueLight-bold.fntdata"/><Relationship Id="rId23" Type="http://schemas.openxmlformats.org/officeDocument/2006/relationships/slide" Target="slides/slide15.xml"/><Relationship Id="rId67" Type="http://schemas.openxmlformats.org/officeDocument/2006/relationships/font" Target="fonts/HelveticaNeueLight-regular.fntdata"/><Relationship Id="rId60" Type="http://schemas.openxmlformats.org/officeDocument/2006/relationships/font" Target="fonts/Roboto-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HelveticaNeue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Roboto-regular.fntdata"/><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me.co/blog/dos-and-donts-chart-mak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me.co/blog/dos-and-donts-chart-mak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me.co/blog/dos-and-donts-chart-mak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sme.co/blog/dos-and-donts-chart-makin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notes"/>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1: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3" name="Google Shape;383;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
        <p:nvSpPr>
          <p:cNvPr id="474" name="Google Shape;474;p3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PH"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PH"/>
              <a:t>https://www.dataquest.io/blog/tutorial-time-series-analysis-with-pandas/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b="0" i="0" lang="en-PH">
                <a:solidFill>
                  <a:srgbClr val="424242"/>
                </a:solidFill>
                <a:latin typeface="Arial"/>
                <a:ea typeface="Arial"/>
                <a:cs typeface="Arial"/>
                <a:sym typeface="Arial"/>
              </a:rPr>
              <a:t>Data visualization is the representation of data or information in a graph, chart, or other visual format. It communicates relationships of the data with images. This is important because it allows trends and patterns to be more easily seen. With the rise of big data upon us, we need to be able to interpret increasingly larger batches of data. Machine learning makes it easier to conduct analyses such as predictive analysis, which can then serve as helpful visualizations to present. But data visualization is not only important for data scientists and data analysts, it is necessary to understand data visualization in any career. Whether you work in finance, marketing, tech, design, or anything else, you need to visualize data. That fact showcases the importance of data visualization.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0" name="Google Shape;650;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PH" u="sng">
                <a:solidFill>
                  <a:schemeClr val="hlink"/>
                </a:solidFill>
                <a:hlinkClick r:id="rId2"/>
              </a:rPr>
              <a:t>https://visme.co/blog/dos-and-donts-chart-making/</a:t>
            </a:r>
            <a:endParaRPr/>
          </a:p>
        </p:txBody>
      </p:sp>
      <p:sp>
        <p:nvSpPr>
          <p:cNvPr id="651" name="Google Shape;651;p5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PH"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2" name="Google Shape;662;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PH" u="sng">
                <a:solidFill>
                  <a:schemeClr val="hlink"/>
                </a:solidFill>
                <a:hlinkClick r:id="rId2"/>
              </a:rPr>
              <a:t>https://visme.co/blog/dos-and-donts-chart-making/</a:t>
            </a:r>
            <a:endParaRPr/>
          </a:p>
        </p:txBody>
      </p:sp>
      <p:sp>
        <p:nvSpPr>
          <p:cNvPr id="663" name="Google Shape;663;p5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PH"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4" name="Google Shape;67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PH" u="sng">
                <a:solidFill>
                  <a:schemeClr val="hlink"/>
                </a:solidFill>
                <a:hlinkClick r:id="rId2"/>
              </a:rPr>
              <a:t>https://visme.co/blog/dos-and-donts-chart-making/</a:t>
            </a:r>
            <a:endParaRPr/>
          </a:p>
        </p:txBody>
      </p:sp>
      <p:sp>
        <p:nvSpPr>
          <p:cNvPr id="675" name="Google Shape;675;p5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PH"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lang="en-PH" u="sng">
                <a:solidFill>
                  <a:schemeClr val="hlink"/>
                </a:solidFill>
                <a:hlinkClick r:id="rId2"/>
              </a:rPr>
              <a:t>https://visme.co/blog/dos-and-donts-chart-making/</a:t>
            </a:r>
            <a:endParaRPr/>
          </a:p>
        </p:txBody>
      </p:sp>
      <p:sp>
        <p:nvSpPr>
          <p:cNvPr id="688" name="Google Shape;688;p6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PH"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rPr b="0" i="0" lang="en-PH">
                <a:solidFill>
                  <a:srgbClr val="424242"/>
                </a:solidFill>
                <a:latin typeface="Arial"/>
                <a:ea typeface="Arial"/>
                <a:cs typeface="Arial"/>
                <a:sym typeface="Arial"/>
              </a:rPr>
              <a:t>Data visualization is the representation of data or information in a graph, chart, or other visual format. It communicates relationships of the data with images. This is important because it allows trends and patterns to be more easily seen. With the rise of big data upon us, we need to be able to interpret increasingly larger batches of data. Machine learning makes it easier to conduct analyses such as predictive analysis, which can then serve as helpful visualizations to present. But data visualization is not only important for data scientists and data analysts, it is necessary to understand data visualization in any career. Whether you work in finance, marketing, tech, design, or anything else, you need to visualize data. That fact showcases the importance of data visualization.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17999"/>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2" name="Shape 12"/>
        <p:cNvGrpSpPr/>
        <p:nvPr/>
      </p:nvGrpSpPr>
      <p:grpSpPr>
        <a:xfrm>
          <a:off x="0" y="0"/>
          <a:ext cx="0" cy="0"/>
          <a:chOff x="0" y="0"/>
          <a:chExt cx="0" cy="0"/>
        </a:xfrm>
      </p:grpSpPr>
      <p:sp>
        <p:nvSpPr>
          <p:cNvPr id="13" name="Google Shape;13;p73"/>
          <p:cNvSpPr txBox="1"/>
          <p:nvPr>
            <p:ph idx="11" type="ftr"/>
          </p:nvPr>
        </p:nvSpPr>
        <p:spPr>
          <a:xfrm>
            <a:off x="8290560" y="12755881"/>
            <a:ext cx="7802880" cy="335926"/>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73"/>
          <p:cNvSpPr txBox="1"/>
          <p:nvPr>
            <p:ph idx="10" type="dt"/>
          </p:nvPr>
        </p:nvSpPr>
        <p:spPr>
          <a:xfrm>
            <a:off x="1219201" y="12755881"/>
            <a:ext cx="5608320" cy="335926"/>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3"/>
          <p:cNvSpPr txBox="1"/>
          <p:nvPr>
            <p:ph idx="12" type="sldNum"/>
          </p:nvPr>
        </p:nvSpPr>
        <p:spPr>
          <a:xfrm>
            <a:off x="17556482" y="12755880"/>
            <a:ext cx="5608320" cy="335926"/>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56" name="Shape 56"/>
        <p:cNvGrpSpPr/>
        <p:nvPr/>
      </p:nvGrpSpPr>
      <p:grpSpPr>
        <a:xfrm>
          <a:off x="0" y="0"/>
          <a:ext cx="0" cy="0"/>
          <a:chOff x="0" y="0"/>
          <a:chExt cx="0" cy="0"/>
        </a:xfrm>
      </p:grpSpPr>
      <p:sp>
        <p:nvSpPr>
          <p:cNvPr id="57" name="Google Shape;57;p88"/>
          <p:cNvSpPr/>
          <p:nvPr>
            <p:ph idx="2" type="pic"/>
          </p:nvPr>
        </p:nvSpPr>
        <p:spPr>
          <a:xfrm>
            <a:off x="13165980" y="952500"/>
            <a:ext cx="9525001" cy="11468100"/>
          </a:xfrm>
          <a:prstGeom prst="rect">
            <a:avLst/>
          </a:prstGeom>
          <a:noFill/>
          <a:ln>
            <a:noFill/>
          </a:ln>
        </p:spPr>
      </p:sp>
      <p:sp>
        <p:nvSpPr>
          <p:cNvPr id="58" name="Google Shape;58;p88"/>
          <p:cNvSpPr txBox="1"/>
          <p:nvPr>
            <p:ph type="title"/>
          </p:nvPr>
        </p:nvSpPr>
        <p:spPr>
          <a:xfrm>
            <a:off x="1651000" y="952500"/>
            <a:ext cx="10223500" cy="5549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8400"/>
              <a:buFont typeface="Avenir"/>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9" name="Google Shape;59;p88"/>
          <p:cNvSpPr txBox="1"/>
          <p:nvPr>
            <p:ph idx="1" type="body"/>
          </p:nvPr>
        </p:nvSpPr>
        <p:spPr>
          <a:xfrm>
            <a:off x="1651000" y="6527800"/>
            <a:ext cx="10223500" cy="5727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60" name="Google Shape;60;p8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61" name="Shape 61"/>
        <p:cNvGrpSpPr/>
        <p:nvPr/>
      </p:nvGrpSpPr>
      <p:grpSpPr>
        <a:xfrm>
          <a:off x="0" y="0"/>
          <a:ext cx="0" cy="0"/>
          <a:chOff x="0" y="0"/>
          <a:chExt cx="0" cy="0"/>
        </a:xfrm>
      </p:grpSpPr>
      <p:sp>
        <p:nvSpPr>
          <p:cNvPr id="62" name="Google Shape;62;p89"/>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3" name="Google Shape;63;p89"/>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64" name="Google Shape;64;p8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65" name="Shape 65"/>
        <p:cNvGrpSpPr/>
        <p:nvPr/>
      </p:nvGrpSpPr>
      <p:grpSpPr>
        <a:xfrm>
          <a:off x="0" y="0"/>
          <a:ext cx="0" cy="0"/>
          <a:chOff x="0" y="0"/>
          <a:chExt cx="0" cy="0"/>
        </a:xfrm>
      </p:grpSpPr>
      <p:sp>
        <p:nvSpPr>
          <p:cNvPr id="66" name="Google Shape;66;p90"/>
          <p:cNvSpPr/>
          <p:nvPr>
            <p:ph idx="2" type="pic"/>
          </p:nvPr>
        </p:nvSpPr>
        <p:spPr>
          <a:xfrm>
            <a:off x="13169900" y="3149600"/>
            <a:ext cx="9525000" cy="9296400"/>
          </a:xfrm>
          <a:prstGeom prst="rect">
            <a:avLst/>
          </a:prstGeom>
          <a:noFill/>
          <a:ln>
            <a:noFill/>
          </a:ln>
        </p:spPr>
      </p:sp>
      <p:sp>
        <p:nvSpPr>
          <p:cNvPr id="67" name="Google Shape;67;p90"/>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8" name="Google Shape;68;p90"/>
          <p:cNvSpPr txBox="1"/>
          <p:nvPr>
            <p:ph idx="1" type="body"/>
          </p:nvPr>
        </p:nvSpPr>
        <p:spPr>
          <a:xfrm>
            <a:off x="1689100" y="3149600"/>
            <a:ext cx="10223500" cy="9296400"/>
          </a:xfrm>
          <a:prstGeom prst="rect">
            <a:avLst/>
          </a:prstGeom>
          <a:noFill/>
          <a:ln>
            <a:noFill/>
          </a:ln>
        </p:spPr>
        <p:txBody>
          <a:bodyPr anchorCtr="0" anchor="ctr" bIns="50800" lIns="50800" spcFirstLastPara="1" rIns="50800" wrap="square" tIns="50800">
            <a:normAutofit/>
          </a:bodyPr>
          <a:lstStyle>
            <a:lvl1pPr indent="-530225" lvl="0" marL="457200" algn="l">
              <a:lnSpc>
                <a:spcPct val="100000"/>
              </a:lnSpc>
              <a:spcBef>
                <a:spcPts val="4500"/>
              </a:spcBef>
              <a:spcAft>
                <a:spcPts val="0"/>
              </a:spcAft>
              <a:buClr>
                <a:srgbClr val="000000"/>
              </a:buClr>
              <a:buSzPts val="4750"/>
              <a:buFont typeface="Helvetica Neue"/>
              <a:buChar char="•"/>
              <a:defRPr sz="3800"/>
            </a:lvl1pPr>
            <a:lvl2pPr indent="-530225" lvl="1" marL="914400" algn="l">
              <a:lnSpc>
                <a:spcPct val="100000"/>
              </a:lnSpc>
              <a:spcBef>
                <a:spcPts val="4500"/>
              </a:spcBef>
              <a:spcAft>
                <a:spcPts val="0"/>
              </a:spcAft>
              <a:buClr>
                <a:srgbClr val="000000"/>
              </a:buClr>
              <a:buSzPts val="4750"/>
              <a:buFont typeface="Helvetica Neue"/>
              <a:buChar char="•"/>
              <a:defRPr sz="3800"/>
            </a:lvl2pPr>
            <a:lvl3pPr indent="-530225" lvl="2" marL="1371600" algn="l">
              <a:lnSpc>
                <a:spcPct val="100000"/>
              </a:lnSpc>
              <a:spcBef>
                <a:spcPts val="4500"/>
              </a:spcBef>
              <a:spcAft>
                <a:spcPts val="0"/>
              </a:spcAft>
              <a:buClr>
                <a:srgbClr val="000000"/>
              </a:buClr>
              <a:buSzPts val="4750"/>
              <a:buFont typeface="Helvetica Neue"/>
              <a:buChar char="•"/>
              <a:defRPr sz="3800"/>
            </a:lvl3pPr>
            <a:lvl4pPr indent="-530225" lvl="3" marL="1828800" algn="l">
              <a:lnSpc>
                <a:spcPct val="100000"/>
              </a:lnSpc>
              <a:spcBef>
                <a:spcPts val="4500"/>
              </a:spcBef>
              <a:spcAft>
                <a:spcPts val="0"/>
              </a:spcAft>
              <a:buClr>
                <a:srgbClr val="000000"/>
              </a:buClr>
              <a:buSzPts val="4750"/>
              <a:buFont typeface="Helvetica Neue"/>
              <a:buChar char="•"/>
              <a:defRPr sz="3800"/>
            </a:lvl4pPr>
            <a:lvl5pPr indent="-530225" lvl="4" marL="2286000" algn="l">
              <a:lnSpc>
                <a:spcPct val="100000"/>
              </a:lnSpc>
              <a:spcBef>
                <a:spcPts val="4500"/>
              </a:spcBef>
              <a:spcAft>
                <a:spcPts val="0"/>
              </a:spcAft>
              <a:buClr>
                <a:srgbClr val="000000"/>
              </a:buClr>
              <a:buSzPts val="4750"/>
              <a:buFont typeface="Helvetica Neue"/>
              <a:buChar char="•"/>
              <a:defRPr sz="3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69" name="Google Shape;69;p9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70" name="Shape 70"/>
        <p:cNvGrpSpPr/>
        <p:nvPr/>
      </p:nvGrpSpPr>
      <p:grpSpPr>
        <a:xfrm>
          <a:off x="0" y="0"/>
          <a:ext cx="0" cy="0"/>
          <a:chOff x="0" y="0"/>
          <a:chExt cx="0" cy="0"/>
        </a:xfrm>
      </p:grpSpPr>
      <p:sp>
        <p:nvSpPr>
          <p:cNvPr id="71" name="Google Shape;71;p91"/>
          <p:cNvSpPr txBox="1"/>
          <p:nvPr>
            <p:ph idx="1" type="body"/>
          </p:nvPr>
        </p:nvSpPr>
        <p:spPr>
          <a:xfrm>
            <a:off x="1689100" y="1778000"/>
            <a:ext cx="21005799" cy="101600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72" name="Google Shape;72;p9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73" name="Shape 73"/>
        <p:cNvGrpSpPr/>
        <p:nvPr/>
      </p:nvGrpSpPr>
      <p:grpSpPr>
        <a:xfrm>
          <a:off x="0" y="0"/>
          <a:ext cx="0" cy="0"/>
          <a:chOff x="0" y="0"/>
          <a:chExt cx="0" cy="0"/>
        </a:xfrm>
      </p:grpSpPr>
      <p:sp>
        <p:nvSpPr>
          <p:cNvPr id="74" name="Google Shape;74;p92"/>
          <p:cNvSpPr/>
          <p:nvPr>
            <p:ph idx="2" type="pic"/>
          </p:nvPr>
        </p:nvSpPr>
        <p:spPr>
          <a:xfrm>
            <a:off x="15760700" y="7048500"/>
            <a:ext cx="7404100" cy="5549900"/>
          </a:xfrm>
          <a:prstGeom prst="rect">
            <a:avLst/>
          </a:prstGeom>
          <a:noFill/>
          <a:ln>
            <a:noFill/>
          </a:ln>
        </p:spPr>
      </p:sp>
      <p:sp>
        <p:nvSpPr>
          <p:cNvPr id="75" name="Google Shape;75;p92"/>
          <p:cNvSpPr/>
          <p:nvPr>
            <p:ph idx="3" type="pic"/>
          </p:nvPr>
        </p:nvSpPr>
        <p:spPr>
          <a:xfrm>
            <a:off x="15760700" y="1130300"/>
            <a:ext cx="7404100" cy="5549900"/>
          </a:xfrm>
          <a:prstGeom prst="rect">
            <a:avLst/>
          </a:prstGeom>
          <a:noFill/>
          <a:ln>
            <a:noFill/>
          </a:ln>
        </p:spPr>
      </p:sp>
      <p:sp>
        <p:nvSpPr>
          <p:cNvPr id="76" name="Google Shape;76;p92"/>
          <p:cNvSpPr/>
          <p:nvPr>
            <p:ph idx="4" type="pic"/>
          </p:nvPr>
        </p:nvSpPr>
        <p:spPr>
          <a:xfrm>
            <a:off x="1206500" y="1130300"/>
            <a:ext cx="14173200" cy="11468100"/>
          </a:xfrm>
          <a:prstGeom prst="rect">
            <a:avLst/>
          </a:prstGeom>
          <a:noFill/>
          <a:ln>
            <a:noFill/>
          </a:ln>
        </p:spPr>
      </p:sp>
      <p:sp>
        <p:nvSpPr>
          <p:cNvPr id="77" name="Google Shape;77;p9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8" name="Shape 78"/>
        <p:cNvGrpSpPr/>
        <p:nvPr/>
      </p:nvGrpSpPr>
      <p:grpSpPr>
        <a:xfrm>
          <a:off x="0" y="0"/>
          <a:ext cx="0" cy="0"/>
          <a:chOff x="0" y="0"/>
          <a:chExt cx="0" cy="0"/>
        </a:xfrm>
      </p:grpSpPr>
      <p:sp>
        <p:nvSpPr>
          <p:cNvPr id="79" name="Google Shape;79;p93"/>
          <p:cNvSpPr txBox="1"/>
          <p:nvPr>
            <p:ph idx="1" type="body"/>
          </p:nvPr>
        </p:nvSpPr>
        <p:spPr>
          <a:xfrm>
            <a:off x="2387600" y="8953500"/>
            <a:ext cx="19621500" cy="585521"/>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200"/>
              <a:buFont typeface="Helvetica Neue"/>
              <a:buNone/>
              <a:defRPr i="1" sz="3200"/>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80" name="Google Shape;80;p93"/>
          <p:cNvSpPr txBox="1"/>
          <p:nvPr>
            <p:ph idx="2" type="body"/>
          </p:nvPr>
        </p:nvSpPr>
        <p:spPr>
          <a:xfrm>
            <a:off x="2387600" y="6076950"/>
            <a:ext cx="19621500" cy="8255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4800"/>
              <a:buFont typeface="Avenir"/>
              <a:buNone/>
              <a:defRPr sz="4800">
                <a:latin typeface="Avenir"/>
                <a:ea typeface="Avenir"/>
                <a:cs typeface="Avenir"/>
                <a:sym typeface="Aveni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81" name="Google Shape;81;p9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82" name="Shape 82"/>
        <p:cNvGrpSpPr/>
        <p:nvPr/>
      </p:nvGrpSpPr>
      <p:grpSpPr>
        <a:xfrm>
          <a:off x="0" y="0"/>
          <a:ext cx="0" cy="0"/>
          <a:chOff x="0" y="0"/>
          <a:chExt cx="0" cy="0"/>
        </a:xfrm>
      </p:grpSpPr>
      <p:sp>
        <p:nvSpPr>
          <p:cNvPr id="83" name="Google Shape;83;p94"/>
          <p:cNvSpPr/>
          <p:nvPr>
            <p:ph idx="2" type="pic"/>
          </p:nvPr>
        </p:nvSpPr>
        <p:spPr>
          <a:xfrm>
            <a:off x="0" y="0"/>
            <a:ext cx="24384001" cy="13716000"/>
          </a:xfrm>
          <a:prstGeom prst="rect">
            <a:avLst/>
          </a:prstGeom>
          <a:noFill/>
          <a:ln>
            <a:noFill/>
          </a:ln>
        </p:spPr>
      </p:sp>
      <p:sp>
        <p:nvSpPr>
          <p:cNvPr id="84" name="Google Shape;84;p9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1" name="Shape 91"/>
        <p:cNvGrpSpPr/>
        <p:nvPr/>
      </p:nvGrpSpPr>
      <p:grpSpPr>
        <a:xfrm>
          <a:off x="0" y="0"/>
          <a:ext cx="0" cy="0"/>
          <a:chOff x="0" y="0"/>
          <a:chExt cx="0" cy="0"/>
        </a:xfrm>
      </p:grpSpPr>
      <p:sp>
        <p:nvSpPr>
          <p:cNvPr id="92" name="Google Shape;92;p78"/>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3" name="Google Shape;93;p78"/>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94" name="Google Shape;94;p7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grpSp>
        <p:nvGrpSpPr>
          <p:cNvPr id="95" name="Google Shape;95;p78"/>
          <p:cNvGrpSpPr/>
          <p:nvPr/>
        </p:nvGrpSpPr>
        <p:grpSpPr>
          <a:xfrm>
            <a:off x="754645" y="482983"/>
            <a:ext cx="4236105" cy="570876"/>
            <a:chOff x="0" y="-57149"/>
            <a:chExt cx="4236105" cy="570876"/>
          </a:xfrm>
        </p:grpSpPr>
        <p:sp>
          <p:nvSpPr>
            <p:cNvPr id="96" name="Google Shape;96;p78"/>
            <p:cNvSpPr txBox="1"/>
            <p:nvPr/>
          </p:nvSpPr>
          <p:spPr>
            <a:xfrm>
              <a:off x="0" y="-57149"/>
              <a:ext cx="4236105" cy="296748"/>
            </a:xfrm>
            <a:prstGeom prst="rect">
              <a:avLst/>
            </a:prstGeom>
            <a:noFill/>
            <a:ln>
              <a:noFill/>
            </a:ln>
          </p:spPr>
          <p:txBody>
            <a:bodyPr anchorCtr="0" anchor="t" bIns="0" lIns="0" spcFirstLastPara="1" rIns="0" wrap="square" tIns="0">
              <a:spAutoFit/>
            </a:bodyPr>
            <a:lstStyle/>
            <a:p>
              <a:pPr indent="0" lvl="0" marL="0" marR="0" rtl="0" algn="l">
                <a:lnSpc>
                  <a:spcPct val="159912"/>
                </a:lnSpc>
                <a:spcBef>
                  <a:spcPts val="0"/>
                </a:spcBef>
                <a:spcAft>
                  <a:spcPts val="0"/>
                </a:spcAft>
                <a:buNone/>
              </a:pPr>
              <a:r>
                <a:rPr b="0" i="0" lang="en-PH" sz="1599" u="none" cap="none" strike="noStrike">
                  <a:solidFill>
                    <a:srgbClr val="000000"/>
                  </a:solidFill>
                  <a:latin typeface="Arial"/>
                  <a:ea typeface="Arial"/>
                  <a:cs typeface="Arial"/>
                  <a:sym typeface="Arial"/>
                </a:rPr>
                <a:t>Data Visualization</a:t>
              </a:r>
              <a:endParaRPr/>
            </a:p>
          </p:txBody>
        </p:sp>
        <p:sp>
          <p:nvSpPr>
            <p:cNvPr id="97" name="Google Shape;97;p78"/>
            <p:cNvSpPr txBox="1"/>
            <p:nvPr/>
          </p:nvSpPr>
          <p:spPr>
            <a:xfrm>
              <a:off x="0" y="216979"/>
              <a:ext cx="4236105" cy="296748"/>
            </a:xfrm>
            <a:prstGeom prst="rect">
              <a:avLst/>
            </a:prstGeom>
            <a:noFill/>
            <a:ln>
              <a:noFill/>
            </a:ln>
          </p:spPr>
          <p:txBody>
            <a:bodyPr anchorCtr="0" anchor="t" bIns="0" lIns="0" spcFirstLastPara="1" rIns="0" wrap="square" tIns="0">
              <a:spAutoFit/>
            </a:bodyPr>
            <a:lstStyle/>
            <a:p>
              <a:pPr indent="0" lvl="0" marL="0" marR="0" rtl="0" algn="l">
                <a:lnSpc>
                  <a:spcPct val="159912"/>
                </a:lnSpc>
                <a:spcBef>
                  <a:spcPts val="0"/>
                </a:spcBef>
                <a:spcAft>
                  <a:spcPts val="0"/>
                </a:spcAft>
                <a:buNone/>
              </a:pPr>
              <a:r>
                <a:rPr b="0" i="0" lang="en-PH" sz="1599" u="none" cap="none" strike="noStrike">
                  <a:solidFill>
                    <a:srgbClr val="000000"/>
                  </a:solidFill>
                  <a:latin typeface="Arial"/>
                  <a:ea typeface="Arial"/>
                  <a:cs typeface="Arial"/>
                  <a:sym typeface="Arial"/>
                </a:rPr>
                <a:t>C ESCLANDA</a:t>
              </a:r>
              <a:endParaRPr/>
            </a:p>
          </p:txBody>
        </p:sp>
      </p:grpSp>
      <p:sp>
        <p:nvSpPr>
          <p:cNvPr id="98" name="Google Shape;98;p78"/>
          <p:cNvSpPr/>
          <p:nvPr/>
        </p:nvSpPr>
        <p:spPr>
          <a:xfrm>
            <a:off x="552242" y="601051"/>
            <a:ext cx="15229" cy="39342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99" name="Shape 99"/>
        <p:cNvGrpSpPr/>
        <p:nvPr/>
      </p:nvGrpSpPr>
      <p:grpSpPr>
        <a:xfrm>
          <a:off x="0" y="0"/>
          <a:ext cx="0" cy="0"/>
          <a:chOff x="0" y="0"/>
          <a:chExt cx="0" cy="0"/>
        </a:xfrm>
      </p:grpSpPr>
      <p:sp>
        <p:nvSpPr>
          <p:cNvPr id="100" name="Google Shape;100;p79"/>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1" name="Google Shape;101;p79"/>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02" name="Google Shape;102;p7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103" name="Shape 103"/>
        <p:cNvGrpSpPr/>
        <p:nvPr/>
      </p:nvGrpSpPr>
      <p:grpSpPr>
        <a:xfrm>
          <a:off x="0" y="0"/>
          <a:ext cx="0" cy="0"/>
          <a:chOff x="0" y="0"/>
          <a:chExt cx="0" cy="0"/>
        </a:xfrm>
      </p:grpSpPr>
      <p:sp>
        <p:nvSpPr>
          <p:cNvPr id="104" name="Google Shape;104;p105"/>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5" name="Google Shape;105;p10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 name="Shape 16"/>
        <p:cNvGrpSpPr/>
        <p:nvPr/>
      </p:nvGrpSpPr>
      <p:grpSpPr>
        <a:xfrm>
          <a:off x="0" y="0"/>
          <a:ext cx="0" cy="0"/>
          <a:chOff x="0" y="0"/>
          <a:chExt cx="0" cy="0"/>
        </a:xfrm>
      </p:grpSpPr>
      <p:sp>
        <p:nvSpPr>
          <p:cNvPr id="17" name="Google Shape;17;p74"/>
          <p:cNvSpPr txBox="1"/>
          <p:nvPr>
            <p:ph type="title"/>
          </p:nvPr>
        </p:nvSpPr>
        <p:spPr>
          <a:xfrm>
            <a:off x="365596" y="797340"/>
            <a:ext cx="5644673" cy="746486"/>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485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74"/>
          <p:cNvSpPr txBox="1"/>
          <p:nvPr>
            <p:ph idx="11" type="ftr"/>
          </p:nvPr>
        </p:nvSpPr>
        <p:spPr>
          <a:xfrm>
            <a:off x="8290560" y="12755881"/>
            <a:ext cx="7802880" cy="335926"/>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4"/>
          <p:cNvSpPr txBox="1"/>
          <p:nvPr>
            <p:ph idx="10" type="dt"/>
          </p:nvPr>
        </p:nvSpPr>
        <p:spPr>
          <a:xfrm>
            <a:off x="1219201" y="12755881"/>
            <a:ext cx="5608320" cy="335926"/>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4"/>
          <p:cNvSpPr txBox="1"/>
          <p:nvPr>
            <p:ph idx="12" type="sldNum"/>
          </p:nvPr>
        </p:nvSpPr>
        <p:spPr>
          <a:xfrm>
            <a:off x="17556482" y="12755880"/>
            <a:ext cx="5608320" cy="335926"/>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06" name="Shape 106"/>
        <p:cNvGrpSpPr/>
        <p:nvPr/>
      </p:nvGrpSpPr>
      <p:grpSpPr>
        <a:xfrm>
          <a:off x="0" y="0"/>
          <a:ext cx="0" cy="0"/>
          <a:chOff x="0" y="0"/>
          <a:chExt cx="0" cy="0"/>
        </a:xfrm>
      </p:grpSpPr>
      <p:sp>
        <p:nvSpPr>
          <p:cNvPr id="107" name="Google Shape;107;p106"/>
          <p:cNvSpPr/>
          <p:nvPr>
            <p:ph idx="2" type="pic"/>
          </p:nvPr>
        </p:nvSpPr>
        <p:spPr>
          <a:xfrm>
            <a:off x="3125968" y="673100"/>
            <a:ext cx="18135601" cy="8737600"/>
          </a:xfrm>
          <a:prstGeom prst="rect">
            <a:avLst/>
          </a:prstGeom>
          <a:noFill/>
          <a:ln>
            <a:noFill/>
          </a:ln>
        </p:spPr>
      </p:sp>
      <p:sp>
        <p:nvSpPr>
          <p:cNvPr id="108" name="Google Shape;108;p106"/>
          <p:cNvSpPr txBox="1"/>
          <p:nvPr>
            <p:ph type="title"/>
          </p:nvPr>
        </p:nvSpPr>
        <p:spPr>
          <a:xfrm>
            <a:off x="635000" y="9512300"/>
            <a:ext cx="23114000" cy="20066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09" name="Google Shape;109;p106"/>
          <p:cNvSpPr txBox="1"/>
          <p:nvPr>
            <p:ph idx="1" type="body"/>
          </p:nvPr>
        </p:nvSpPr>
        <p:spPr>
          <a:xfrm>
            <a:off x="635000" y="11442700"/>
            <a:ext cx="23114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10" name="Google Shape;110;p10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11" name="Shape 111"/>
        <p:cNvGrpSpPr/>
        <p:nvPr/>
      </p:nvGrpSpPr>
      <p:grpSpPr>
        <a:xfrm>
          <a:off x="0" y="0"/>
          <a:ext cx="0" cy="0"/>
          <a:chOff x="0" y="0"/>
          <a:chExt cx="0" cy="0"/>
        </a:xfrm>
      </p:grpSpPr>
      <p:sp>
        <p:nvSpPr>
          <p:cNvPr id="112" name="Google Shape;112;p107"/>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3" name="Google Shape;113;p10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114" name="Shape 114"/>
        <p:cNvGrpSpPr/>
        <p:nvPr/>
      </p:nvGrpSpPr>
      <p:grpSpPr>
        <a:xfrm>
          <a:off x="0" y="0"/>
          <a:ext cx="0" cy="0"/>
          <a:chOff x="0" y="0"/>
          <a:chExt cx="0" cy="0"/>
        </a:xfrm>
      </p:grpSpPr>
      <p:sp>
        <p:nvSpPr>
          <p:cNvPr id="115" name="Google Shape;115;p108"/>
          <p:cNvSpPr/>
          <p:nvPr>
            <p:ph idx="2" type="pic"/>
          </p:nvPr>
        </p:nvSpPr>
        <p:spPr>
          <a:xfrm>
            <a:off x="13165980" y="952500"/>
            <a:ext cx="9525001" cy="11468100"/>
          </a:xfrm>
          <a:prstGeom prst="rect">
            <a:avLst/>
          </a:prstGeom>
          <a:noFill/>
          <a:ln>
            <a:noFill/>
          </a:ln>
        </p:spPr>
      </p:sp>
      <p:sp>
        <p:nvSpPr>
          <p:cNvPr id="116" name="Google Shape;116;p108"/>
          <p:cNvSpPr txBox="1"/>
          <p:nvPr>
            <p:ph type="title"/>
          </p:nvPr>
        </p:nvSpPr>
        <p:spPr>
          <a:xfrm>
            <a:off x="1651000" y="952500"/>
            <a:ext cx="10223500" cy="5549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8400"/>
              <a:buFont typeface="Avenir"/>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7" name="Google Shape;117;p108"/>
          <p:cNvSpPr txBox="1"/>
          <p:nvPr>
            <p:ph idx="1" type="body"/>
          </p:nvPr>
        </p:nvSpPr>
        <p:spPr>
          <a:xfrm>
            <a:off x="1651000" y="6527800"/>
            <a:ext cx="10223500" cy="5727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18" name="Google Shape;118;p10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19" name="Shape 119"/>
        <p:cNvGrpSpPr/>
        <p:nvPr/>
      </p:nvGrpSpPr>
      <p:grpSpPr>
        <a:xfrm>
          <a:off x="0" y="0"/>
          <a:ext cx="0" cy="0"/>
          <a:chOff x="0" y="0"/>
          <a:chExt cx="0" cy="0"/>
        </a:xfrm>
      </p:grpSpPr>
      <p:sp>
        <p:nvSpPr>
          <p:cNvPr id="120" name="Google Shape;120;p109"/>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1" name="Google Shape;121;p109"/>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22" name="Google Shape;122;p10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23" name="Shape 123"/>
        <p:cNvGrpSpPr/>
        <p:nvPr/>
      </p:nvGrpSpPr>
      <p:grpSpPr>
        <a:xfrm>
          <a:off x="0" y="0"/>
          <a:ext cx="0" cy="0"/>
          <a:chOff x="0" y="0"/>
          <a:chExt cx="0" cy="0"/>
        </a:xfrm>
      </p:grpSpPr>
      <p:sp>
        <p:nvSpPr>
          <p:cNvPr id="124" name="Google Shape;124;p110"/>
          <p:cNvSpPr/>
          <p:nvPr>
            <p:ph idx="2" type="pic"/>
          </p:nvPr>
        </p:nvSpPr>
        <p:spPr>
          <a:xfrm>
            <a:off x="13169900" y="3149600"/>
            <a:ext cx="9525000" cy="9296400"/>
          </a:xfrm>
          <a:prstGeom prst="rect">
            <a:avLst/>
          </a:prstGeom>
          <a:noFill/>
          <a:ln>
            <a:noFill/>
          </a:ln>
        </p:spPr>
      </p:sp>
      <p:sp>
        <p:nvSpPr>
          <p:cNvPr id="125" name="Google Shape;125;p110"/>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6" name="Google Shape;126;p110"/>
          <p:cNvSpPr txBox="1"/>
          <p:nvPr>
            <p:ph idx="1" type="body"/>
          </p:nvPr>
        </p:nvSpPr>
        <p:spPr>
          <a:xfrm>
            <a:off x="1689100" y="3149600"/>
            <a:ext cx="10223500" cy="9296400"/>
          </a:xfrm>
          <a:prstGeom prst="rect">
            <a:avLst/>
          </a:prstGeom>
          <a:noFill/>
          <a:ln>
            <a:noFill/>
          </a:ln>
        </p:spPr>
        <p:txBody>
          <a:bodyPr anchorCtr="0" anchor="ctr" bIns="50800" lIns="50800" spcFirstLastPara="1" rIns="50800" wrap="square" tIns="50800">
            <a:normAutofit/>
          </a:bodyPr>
          <a:lstStyle>
            <a:lvl1pPr indent="-530225" lvl="0" marL="457200" algn="l">
              <a:lnSpc>
                <a:spcPct val="100000"/>
              </a:lnSpc>
              <a:spcBef>
                <a:spcPts val="4500"/>
              </a:spcBef>
              <a:spcAft>
                <a:spcPts val="0"/>
              </a:spcAft>
              <a:buClr>
                <a:srgbClr val="000000"/>
              </a:buClr>
              <a:buSzPts val="4750"/>
              <a:buFont typeface="Helvetica Neue"/>
              <a:buChar char="•"/>
              <a:defRPr sz="3800"/>
            </a:lvl1pPr>
            <a:lvl2pPr indent="-530225" lvl="1" marL="914400" algn="l">
              <a:lnSpc>
                <a:spcPct val="100000"/>
              </a:lnSpc>
              <a:spcBef>
                <a:spcPts val="4500"/>
              </a:spcBef>
              <a:spcAft>
                <a:spcPts val="0"/>
              </a:spcAft>
              <a:buClr>
                <a:srgbClr val="000000"/>
              </a:buClr>
              <a:buSzPts val="4750"/>
              <a:buFont typeface="Helvetica Neue"/>
              <a:buChar char="•"/>
              <a:defRPr sz="3800"/>
            </a:lvl2pPr>
            <a:lvl3pPr indent="-530225" lvl="2" marL="1371600" algn="l">
              <a:lnSpc>
                <a:spcPct val="100000"/>
              </a:lnSpc>
              <a:spcBef>
                <a:spcPts val="4500"/>
              </a:spcBef>
              <a:spcAft>
                <a:spcPts val="0"/>
              </a:spcAft>
              <a:buClr>
                <a:srgbClr val="000000"/>
              </a:buClr>
              <a:buSzPts val="4750"/>
              <a:buFont typeface="Helvetica Neue"/>
              <a:buChar char="•"/>
              <a:defRPr sz="3800"/>
            </a:lvl3pPr>
            <a:lvl4pPr indent="-530225" lvl="3" marL="1828800" algn="l">
              <a:lnSpc>
                <a:spcPct val="100000"/>
              </a:lnSpc>
              <a:spcBef>
                <a:spcPts val="4500"/>
              </a:spcBef>
              <a:spcAft>
                <a:spcPts val="0"/>
              </a:spcAft>
              <a:buClr>
                <a:srgbClr val="000000"/>
              </a:buClr>
              <a:buSzPts val="4750"/>
              <a:buFont typeface="Helvetica Neue"/>
              <a:buChar char="•"/>
              <a:defRPr sz="3800"/>
            </a:lvl4pPr>
            <a:lvl5pPr indent="-530225" lvl="4" marL="2286000" algn="l">
              <a:lnSpc>
                <a:spcPct val="100000"/>
              </a:lnSpc>
              <a:spcBef>
                <a:spcPts val="4500"/>
              </a:spcBef>
              <a:spcAft>
                <a:spcPts val="0"/>
              </a:spcAft>
              <a:buClr>
                <a:srgbClr val="000000"/>
              </a:buClr>
              <a:buSzPts val="4750"/>
              <a:buFont typeface="Helvetica Neue"/>
              <a:buChar char="•"/>
              <a:defRPr sz="3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27" name="Google Shape;127;p11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28" name="Shape 128"/>
        <p:cNvGrpSpPr/>
        <p:nvPr/>
      </p:nvGrpSpPr>
      <p:grpSpPr>
        <a:xfrm>
          <a:off x="0" y="0"/>
          <a:ext cx="0" cy="0"/>
          <a:chOff x="0" y="0"/>
          <a:chExt cx="0" cy="0"/>
        </a:xfrm>
      </p:grpSpPr>
      <p:sp>
        <p:nvSpPr>
          <p:cNvPr id="129" name="Google Shape;129;p111"/>
          <p:cNvSpPr txBox="1"/>
          <p:nvPr>
            <p:ph idx="1" type="body"/>
          </p:nvPr>
        </p:nvSpPr>
        <p:spPr>
          <a:xfrm>
            <a:off x="1689100" y="1778000"/>
            <a:ext cx="21005799" cy="101600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30" name="Google Shape;130;p11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31" name="Shape 131"/>
        <p:cNvGrpSpPr/>
        <p:nvPr/>
      </p:nvGrpSpPr>
      <p:grpSpPr>
        <a:xfrm>
          <a:off x="0" y="0"/>
          <a:ext cx="0" cy="0"/>
          <a:chOff x="0" y="0"/>
          <a:chExt cx="0" cy="0"/>
        </a:xfrm>
      </p:grpSpPr>
      <p:sp>
        <p:nvSpPr>
          <p:cNvPr id="132" name="Google Shape;132;p112"/>
          <p:cNvSpPr/>
          <p:nvPr>
            <p:ph idx="2" type="pic"/>
          </p:nvPr>
        </p:nvSpPr>
        <p:spPr>
          <a:xfrm>
            <a:off x="15760700" y="7048500"/>
            <a:ext cx="7404100" cy="5549900"/>
          </a:xfrm>
          <a:prstGeom prst="rect">
            <a:avLst/>
          </a:prstGeom>
          <a:noFill/>
          <a:ln>
            <a:noFill/>
          </a:ln>
        </p:spPr>
      </p:sp>
      <p:sp>
        <p:nvSpPr>
          <p:cNvPr id="133" name="Google Shape;133;p112"/>
          <p:cNvSpPr/>
          <p:nvPr>
            <p:ph idx="3" type="pic"/>
          </p:nvPr>
        </p:nvSpPr>
        <p:spPr>
          <a:xfrm>
            <a:off x="15760700" y="1130300"/>
            <a:ext cx="7404100" cy="5549900"/>
          </a:xfrm>
          <a:prstGeom prst="rect">
            <a:avLst/>
          </a:prstGeom>
          <a:noFill/>
          <a:ln>
            <a:noFill/>
          </a:ln>
        </p:spPr>
      </p:sp>
      <p:sp>
        <p:nvSpPr>
          <p:cNvPr id="134" name="Google Shape;134;p112"/>
          <p:cNvSpPr/>
          <p:nvPr>
            <p:ph idx="4" type="pic"/>
          </p:nvPr>
        </p:nvSpPr>
        <p:spPr>
          <a:xfrm>
            <a:off x="1206500" y="1130300"/>
            <a:ext cx="14173200" cy="11468100"/>
          </a:xfrm>
          <a:prstGeom prst="rect">
            <a:avLst/>
          </a:prstGeom>
          <a:noFill/>
          <a:ln>
            <a:noFill/>
          </a:ln>
        </p:spPr>
      </p:sp>
      <p:sp>
        <p:nvSpPr>
          <p:cNvPr id="135" name="Google Shape;135;p11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36" name="Shape 136"/>
        <p:cNvGrpSpPr/>
        <p:nvPr/>
      </p:nvGrpSpPr>
      <p:grpSpPr>
        <a:xfrm>
          <a:off x="0" y="0"/>
          <a:ext cx="0" cy="0"/>
          <a:chOff x="0" y="0"/>
          <a:chExt cx="0" cy="0"/>
        </a:xfrm>
      </p:grpSpPr>
      <p:sp>
        <p:nvSpPr>
          <p:cNvPr id="137" name="Google Shape;137;p113"/>
          <p:cNvSpPr txBox="1"/>
          <p:nvPr>
            <p:ph idx="1" type="body"/>
          </p:nvPr>
        </p:nvSpPr>
        <p:spPr>
          <a:xfrm>
            <a:off x="2387600" y="8953500"/>
            <a:ext cx="19621500" cy="585521"/>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200"/>
              <a:buFont typeface="Helvetica Neue"/>
              <a:buNone/>
              <a:defRPr i="1" sz="3200"/>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38" name="Google Shape;138;p113"/>
          <p:cNvSpPr txBox="1"/>
          <p:nvPr>
            <p:ph idx="2" type="body"/>
          </p:nvPr>
        </p:nvSpPr>
        <p:spPr>
          <a:xfrm>
            <a:off x="2387600" y="6076950"/>
            <a:ext cx="19621500" cy="8255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4800"/>
              <a:buFont typeface="Avenir"/>
              <a:buNone/>
              <a:defRPr sz="4800">
                <a:latin typeface="Avenir"/>
                <a:ea typeface="Avenir"/>
                <a:cs typeface="Avenir"/>
                <a:sym typeface="Aveni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139" name="Google Shape;139;p11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40" name="Shape 140"/>
        <p:cNvGrpSpPr/>
        <p:nvPr/>
      </p:nvGrpSpPr>
      <p:grpSpPr>
        <a:xfrm>
          <a:off x="0" y="0"/>
          <a:ext cx="0" cy="0"/>
          <a:chOff x="0" y="0"/>
          <a:chExt cx="0" cy="0"/>
        </a:xfrm>
      </p:grpSpPr>
      <p:sp>
        <p:nvSpPr>
          <p:cNvPr id="141" name="Google Shape;141;p114"/>
          <p:cNvSpPr/>
          <p:nvPr>
            <p:ph idx="2" type="pic"/>
          </p:nvPr>
        </p:nvSpPr>
        <p:spPr>
          <a:xfrm>
            <a:off x="0" y="0"/>
            <a:ext cx="24384001" cy="13716000"/>
          </a:xfrm>
          <a:prstGeom prst="rect">
            <a:avLst/>
          </a:prstGeom>
          <a:noFill/>
          <a:ln>
            <a:noFill/>
          </a:ln>
        </p:spPr>
      </p:sp>
      <p:sp>
        <p:nvSpPr>
          <p:cNvPr id="142" name="Google Shape;142;p11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3" name="Shape 143"/>
        <p:cNvGrpSpPr/>
        <p:nvPr/>
      </p:nvGrpSpPr>
      <p:grpSpPr>
        <a:xfrm>
          <a:off x="0" y="0"/>
          <a:ext cx="0" cy="0"/>
          <a:chOff x="0" y="0"/>
          <a:chExt cx="0" cy="0"/>
        </a:xfrm>
      </p:grpSpPr>
      <p:sp>
        <p:nvSpPr>
          <p:cNvPr id="144" name="Google Shape;144;p11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17"/>
          <p:cNvSpPr txBox="1"/>
          <p:nvPr>
            <p:ph type="title"/>
          </p:nvPr>
        </p:nvSpPr>
        <p:spPr>
          <a:xfrm>
            <a:off x="365596" y="797340"/>
            <a:ext cx="5644673" cy="746486"/>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485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7"/>
          <p:cNvSpPr txBox="1"/>
          <p:nvPr>
            <p:ph idx="1" type="body"/>
          </p:nvPr>
        </p:nvSpPr>
        <p:spPr>
          <a:xfrm>
            <a:off x="1508597" y="2079950"/>
            <a:ext cx="21366807" cy="1381147"/>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8975">
                <a:solidFill>
                  <a:srgbClr val="414DA3"/>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117"/>
          <p:cNvSpPr txBox="1"/>
          <p:nvPr>
            <p:ph idx="11" type="ftr"/>
          </p:nvPr>
        </p:nvSpPr>
        <p:spPr>
          <a:xfrm>
            <a:off x="8290560" y="12755881"/>
            <a:ext cx="7802880" cy="335926"/>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7"/>
          <p:cNvSpPr txBox="1"/>
          <p:nvPr>
            <p:ph idx="10" type="dt"/>
          </p:nvPr>
        </p:nvSpPr>
        <p:spPr>
          <a:xfrm>
            <a:off x="1219201" y="12755881"/>
            <a:ext cx="5608320" cy="335926"/>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7"/>
          <p:cNvSpPr txBox="1"/>
          <p:nvPr>
            <p:ph idx="12" type="sldNum"/>
          </p:nvPr>
        </p:nvSpPr>
        <p:spPr>
          <a:xfrm>
            <a:off x="17556482" y="12755880"/>
            <a:ext cx="5608320" cy="335926"/>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116"/>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SzPts val="11200"/>
              <a:buNone/>
              <a:defRPr/>
            </a:lvl1pPr>
            <a:lvl2pPr lvl="1" algn="ctr">
              <a:lnSpc>
                <a:spcPct val="100000"/>
              </a:lnSpc>
              <a:spcBef>
                <a:spcPts val="0"/>
              </a:spcBef>
              <a:spcAft>
                <a:spcPts val="0"/>
              </a:spcAft>
              <a:buSzPts val="11200"/>
              <a:buNone/>
              <a:defRPr/>
            </a:lvl2pPr>
            <a:lvl3pPr lvl="2" algn="ctr">
              <a:lnSpc>
                <a:spcPct val="100000"/>
              </a:lnSpc>
              <a:spcBef>
                <a:spcPts val="0"/>
              </a:spcBef>
              <a:spcAft>
                <a:spcPts val="0"/>
              </a:spcAft>
              <a:buSzPts val="11200"/>
              <a:buNone/>
              <a:defRPr/>
            </a:lvl3pPr>
            <a:lvl4pPr lvl="3" algn="ctr">
              <a:lnSpc>
                <a:spcPct val="100000"/>
              </a:lnSpc>
              <a:spcBef>
                <a:spcPts val="0"/>
              </a:spcBef>
              <a:spcAft>
                <a:spcPts val="0"/>
              </a:spcAft>
              <a:buSzPts val="11200"/>
              <a:buNone/>
              <a:defRPr/>
            </a:lvl4pPr>
            <a:lvl5pPr lvl="4" algn="ctr">
              <a:lnSpc>
                <a:spcPct val="100000"/>
              </a:lnSpc>
              <a:spcBef>
                <a:spcPts val="0"/>
              </a:spcBef>
              <a:spcAft>
                <a:spcPts val="0"/>
              </a:spcAft>
              <a:buSzPts val="11200"/>
              <a:buNone/>
              <a:defRPr/>
            </a:lvl5pPr>
            <a:lvl6pPr lvl="5" algn="ctr">
              <a:lnSpc>
                <a:spcPct val="100000"/>
              </a:lnSpc>
              <a:spcBef>
                <a:spcPts val="0"/>
              </a:spcBef>
              <a:spcAft>
                <a:spcPts val="0"/>
              </a:spcAft>
              <a:buSzPts val="11200"/>
              <a:buNone/>
              <a:defRPr/>
            </a:lvl6pPr>
            <a:lvl7pPr lvl="6" algn="ctr">
              <a:lnSpc>
                <a:spcPct val="100000"/>
              </a:lnSpc>
              <a:spcBef>
                <a:spcPts val="0"/>
              </a:spcBef>
              <a:spcAft>
                <a:spcPts val="0"/>
              </a:spcAft>
              <a:buSzPts val="11200"/>
              <a:buNone/>
              <a:defRPr/>
            </a:lvl7pPr>
            <a:lvl8pPr lvl="7" algn="ctr">
              <a:lnSpc>
                <a:spcPct val="100000"/>
              </a:lnSpc>
              <a:spcBef>
                <a:spcPts val="0"/>
              </a:spcBef>
              <a:spcAft>
                <a:spcPts val="0"/>
              </a:spcAft>
              <a:buSzPts val="11200"/>
              <a:buNone/>
              <a:defRPr/>
            </a:lvl8pPr>
            <a:lvl9pPr lvl="8" algn="ctr">
              <a:lnSpc>
                <a:spcPct val="100000"/>
              </a:lnSpc>
              <a:spcBef>
                <a:spcPts val="0"/>
              </a:spcBef>
              <a:spcAft>
                <a:spcPts val="0"/>
              </a:spcAft>
              <a:buSzPts val="11200"/>
              <a:buNone/>
              <a:defRPr/>
            </a:lvl9pPr>
          </a:lstStyle>
          <a:p/>
        </p:txBody>
      </p:sp>
      <p:sp>
        <p:nvSpPr>
          <p:cNvPr id="147" name="Google Shape;147;p116"/>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algn="l">
              <a:lnSpc>
                <a:spcPct val="100000"/>
              </a:lnSpc>
              <a:spcBef>
                <a:spcPts val="5900"/>
              </a:spcBef>
              <a:spcAft>
                <a:spcPts val="0"/>
              </a:spcAft>
              <a:buSzPts val="6500"/>
              <a:buChar char="•"/>
              <a:defRPr/>
            </a:lvl1pPr>
            <a:lvl2pPr indent="-641350" lvl="1" marL="914400" algn="l">
              <a:lnSpc>
                <a:spcPct val="100000"/>
              </a:lnSpc>
              <a:spcBef>
                <a:spcPts val="5900"/>
              </a:spcBef>
              <a:spcAft>
                <a:spcPts val="0"/>
              </a:spcAft>
              <a:buSzPts val="6500"/>
              <a:buChar char="•"/>
              <a:defRPr/>
            </a:lvl2pPr>
            <a:lvl3pPr indent="-641350" lvl="2" marL="1371600" algn="l">
              <a:lnSpc>
                <a:spcPct val="100000"/>
              </a:lnSpc>
              <a:spcBef>
                <a:spcPts val="5900"/>
              </a:spcBef>
              <a:spcAft>
                <a:spcPts val="0"/>
              </a:spcAft>
              <a:buSzPts val="6500"/>
              <a:buChar char="•"/>
              <a:defRPr/>
            </a:lvl3pPr>
            <a:lvl4pPr indent="-641350" lvl="3" marL="1828800" algn="l">
              <a:lnSpc>
                <a:spcPct val="100000"/>
              </a:lnSpc>
              <a:spcBef>
                <a:spcPts val="5900"/>
              </a:spcBef>
              <a:spcAft>
                <a:spcPts val="0"/>
              </a:spcAft>
              <a:buSzPts val="6500"/>
              <a:buChar char="•"/>
              <a:defRPr/>
            </a:lvl4pPr>
            <a:lvl5pPr indent="-641350" lvl="4" marL="2286000" algn="l">
              <a:lnSpc>
                <a:spcPct val="100000"/>
              </a:lnSpc>
              <a:spcBef>
                <a:spcPts val="5900"/>
              </a:spcBef>
              <a:spcAft>
                <a:spcPts val="0"/>
              </a:spcAft>
              <a:buSzPts val="6500"/>
              <a:buChar char="•"/>
              <a:defRPr/>
            </a:lvl5pPr>
            <a:lvl6pPr indent="-641350" lvl="5" marL="2743200" algn="l">
              <a:lnSpc>
                <a:spcPct val="100000"/>
              </a:lnSpc>
              <a:spcBef>
                <a:spcPts val="5900"/>
              </a:spcBef>
              <a:spcAft>
                <a:spcPts val="0"/>
              </a:spcAft>
              <a:buSzPts val="6500"/>
              <a:buChar char="•"/>
              <a:defRPr/>
            </a:lvl6pPr>
            <a:lvl7pPr indent="-641350" lvl="6" marL="3200400" algn="l">
              <a:lnSpc>
                <a:spcPct val="100000"/>
              </a:lnSpc>
              <a:spcBef>
                <a:spcPts val="5900"/>
              </a:spcBef>
              <a:spcAft>
                <a:spcPts val="0"/>
              </a:spcAft>
              <a:buSzPts val="6500"/>
              <a:buChar char="•"/>
              <a:defRPr/>
            </a:lvl7pPr>
            <a:lvl8pPr indent="-641350" lvl="7" marL="3657600" algn="l">
              <a:lnSpc>
                <a:spcPct val="100000"/>
              </a:lnSpc>
              <a:spcBef>
                <a:spcPts val="5900"/>
              </a:spcBef>
              <a:spcAft>
                <a:spcPts val="0"/>
              </a:spcAft>
              <a:buSzPts val="6500"/>
              <a:buChar char="•"/>
              <a:defRPr/>
            </a:lvl8pPr>
            <a:lvl9pPr indent="-641350" lvl="8" marL="4114800" algn="l">
              <a:lnSpc>
                <a:spcPct val="100000"/>
              </a:lnSpc>
              <a:spcBef>
                <a:spcPts val="5900"/>
              </a:spcBef>
              <a:spcAft>
                <a:spcPts val="0"/>
              </a:spcAft>
              <a:buSzPts val="6500"/>
              <a:buChar char="•"/>
              <a:defRPr/>
            </a:lvl9pPr>
          </a:lstStyle>
          <a:p/>
        </p:txBody>
      </p:sp>
      <p:sp>
        <p:nvSpPr>
          <p:cNvPr id="148" name="Google Shape;148;p11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9" name="Google Shape;149;p11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0" name="Google Shape;150;p116"/>
          <p:cNvSpPr txBox="1"/>
          <p:nvPr>
            <p:ph idx="12" type="sldNum"/>
          </p:nvPr>
        </p:nvSpPr>
        <p:spPr>
          <a:xfrm>
            <a:off x="11959031" y="13081000"/>
            <a:ext cx="453238" cy="84125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 name="Shape 160"/>
        <p:cNvGrpSpPr/>
        <p:nvPr/>
      </p:nvGrpSpPr>
      <p:grpSpPr>
        <a:xfrm>
          <a:off x="0" y="0"/>
          <a:ext cx="0" cy="0"/>
          <a:chOff x="0" y="0"/>
          <a:chExt cx="0" cy="0"/>
        </a:xfrm>
      </p:grpSpPr>
      <p:sp>
        <p:nvSpPr>
          <p:cNvPr id="161" name="Google Shape;161;p83"/>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 name="Google Shape;162;p83"/>
          <p:cNvSpPr txBox="1"/>
          <p:nvPr>
            <p:ph idx="1" type="body"/>
          </p:nvPr>
        </p:nvSpPr>
        <p:spPr>
          <a:xfrm>
            <a:off x="2048257" y="4572000"/>
            <a:ext cx="19440146" cy="80467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163" name="Google Shape;163;p83"/>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83"/>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83"/>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6" name="Shape 166"/>
        <p:cNvGrpSpPr/>
        <p:nvPr/>
      </p:nvGrpSpPr>
      <p:grpSpPr>
        <a:xfrm>
          <a:off x="0" y="0"/>
          <a:ext cx="0" cy="0"/>
          <a:chOff x="0" y="0"/>
          <a:chExt cx="0" cy="0"/>
        </a:xfrm>
      </p:grpSpPr>
      <p:sp>
        <p:nvSpPr>
          <p:cNvPr id="167" name="Google Shape;167;p95"/>
          <p:cNvSpPr/>
          <p:nvPr/>
        </p:nvSpPr>
        <p:spPr>
          <a:xfrm>
            <a:off x="0" y="1"/>
            <a:ext cx="24384000" cy="9144002"/>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5"/>
          <p:cNvSpPr/>
          <p:nvPr/>
        </p:nvSpPr>
        <p:spPr>
          <a:xfrm>
            <a:off x="-2" y="1"/>
            <a:ext cx="24384000" cy="9144002"/>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5"/>
          <p:cNvSpPr txBox="1"/>
          <p:nvPr>
            <p:ph type="ctrTitle"/>
          </p:nvPr>
        </p:nvSpPr>
        <p:spPr>
          <a:xfrm>
            <a:off x="914400" y="9920274"/>
            <a:ext cx="15544800" cy="29260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10000"/>
              <a:buFont typeface="Twentieth Century"/>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95"/>
          <p:cNvSpPr txBox="1"/>
          <p:nvPr>
            <p:ph idx="1" type="subTitle"/>
          </p:nvPr>
        </p:nvSpPr>
        <p:spPr>
          <a:xfrm>
            <a:off x="17221200" y="9920274"/>
            <a:ext cx="6400800" cy="292608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3600"/>
              <a:buNone/>
              <a:defRPr sz="3600">
                <a:solidFill>
                  <a:srgbClr val="0C0C0C"/>
                </a:solidFill>
              </a:defRPr>
            </a:lvl1pPr>
            <a:lvl2pPr lvl="1" algn="ctr">
              <a:lnSpc>
                <a:spcPct val="90000"/>
              </a:lnSpc>
              <a:spcBef>
                <a:spcPts val="400"/>
              </a:spcBef>
              <a:spcAft>
                <a:spcPts val="0"/>
              </a:spcAft>
              <a:buSzPts val="3600"/>
              <a:buNone/>
              <a:defRPr sz="3600"/>
            </a:lvl2pPr>
            <a:lvl3pPr lvl="2" algn="ctr">
              <a:lnSpc>
                <a:spcPct val="90000"/>
              </a:lnSpc>
              <a:spcBef>
                <a:spcPts val="800"/>
              </a:spcBef>
              <a:spcAft>
                <a:spcPts val="0"/>
              </a:spcAft>
              <a:buSzPts val="3600"/>
              <a:buNone/>
              <a:defRPr sz="3600"/>
            </a:lvl3pPr>
            <a:lvl4pPr lvl="3" algn="ctr">
              <a:lnSpc>
                <a:spcPct val="90000"/>
              </a:lnSpc>
              <a:spcBef>
                <a:spcPts val="800"/>
              </a:spcBef>
              <a:spcAft>
                <a:spcPts val="0"/>
              </a:spcAft>
              <a:buSzPts val="3600"/>
              <a:buNone/>
              <a:defRPr sz="3600"/>
            </a:lvl4pPr>
            <a:lvl5pPr lvl="4" algn="ctr">
              <a:lnSpc>
                <a:spcPct val="90000"/>
              </a:lnSpc>
              <a:spcBef>
                <a:spcPts val="800"/>
              </a:spcBef>
              <a:spcAft>
                <a:spcPts val="0"/>
              </a:spcAft>
              <a:buSzPts val="3600"/>
              <a:buNone/>
              <a:defRPr sz="3600"/>
            </a:lvl5pPr>
            <a:lvl6pPr lvl="5" algn="ctr">
              <a:lnSpc>
                <a:spcPct val="90000"/>
              </a:lnSpc>
              <a:spcBef>
                <a:spcPts val="800"/>
              </a:spcBef>
              <a:spcAft>
                <a:spcPts val="0"/>
              </a:spcAft>
              <a:buSzPts val="3600"/>
              <a:buNone/>
              <a:defRPr sz="3600"/>
            </a:lvl6pPr>
            <a:lvl7pPr lvl="6" algn="ctr">
              <a:lnSpc>
                <a:spcPct val="90000"/>
              </a:lnSpc>
              <a:spcBef>
                <a:spcPts val="800"/>
              </a:spcBef>
              <a:spcAft>
                <a:spcPts val="0"/>
              </a:spcAft>
              <a:buSzPts val="3600"/>
              <a:buNone/>
              <a:defRPr sz="3600"/>
            </a:lvl7pPr>
            <a:lvl8pPr lvl="7" algn="ctr">
              <a:lnSpc>
                <a:spcPct val="90000"/>
              </a:lnSpc>
              <a:spcBef>
                <a:spcPts val="800"/>
              </a:spcBef>
              <a:spcAft>
                <a:spcPts val="0"/>
              </a:spcAft>
              <a:buSzPts val="3600"/>
              <a:buNone/>
              <a:defRPr sz="3600"/>
            </a:lvl8pPr>
            <a:lvl9pPr lvl="8" algn="ctr">
              <a:lnSpc>
                <a:spcPct val="90000"/>
              </a:lnSpc>
              <a:spcBef>
                <a:spcPts val="800"/>
              </a:spcBef>
              <a:spcAft>
                <a:spcPts val="800"/>
              </a:spcAft>
              <a:buSzPts val="3600"/>
              <a:buNone/>
              <a:defRPr sz="3600"/>
            </a:lvl9pPr>
          </a:lstStyle>
          <a:p/>
        </p:txBody>
      </p:sp>
      <p:sp>
        <p:nvSpPr>
          <p:cNvPr id="171" name="Google Shape;171;p95"/>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95"/>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95"/>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cxnSp>
        <p:nvCxnSpPr>
          <p:cNvPr id="174" name="Google Shape;174;p95"/>
          <p:cNvCxnSpPr/>
          <p:nvPr/>
        </p:nvCxnSpPr>
        <p:spPr>
          <a:xfrm rot="10800000">
            <a:off x="16773686" y="10528212"/>
            <a:ext cx="0" cy="1828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75" name="Shape 175"/>
        <p:cNvGrpSpPr/>
        <p:nvPr/>
      </p:nvGrpSpPr>
      <p:grpSpPr>
        <a:xfrm>
          <a:off x="0" y="0"/>
          <a:ext cx="0" cy="0"/>
          <a:chOff x="0" y="0"/>
          <a:chExt cx="0" cy="0"/>
        </a:xfrm>
      </p:grpSpPr>
      <p:sp>
        <p:nvSpPr>
          <p:cNvPr id="176" name="Google Shape;176;p96"/>
          <p:cNvSpPr/>
          <p:nvPr/>
        </p:nvSpPr>
        <p:spPr>
          <a:xfrm>
            <a:off x="0" y="1"/>
            <a:ext cx="24384000" cy="9144002"/>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6"/>
          <p:cNvSpPr/>
          <p:nvPr/>
        </p:nvSpPr>
        <p:spPr>
          <a:xfrm>
            <a:off x="-2" y="1"/>
            <a:ext cx="24384000" cy="9144002"/>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6"/>
          <p:cNvSpPr txBox="1"/>
          <p:nvPr>
            <p:ph type="title"/>
          </p:nvPr>
        </p:nvSpPr>
        <p:spPr>
          <a:xfrm>
            <a:off x="914400" y="9920274"/>
            <a:ext cx="15544800" cy="29260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10000"/>
              <a:buFont typeface="Twentieth Century"/>
              <a:buNone/>
              <a:defRPr b="0"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96"/>
          <p:cNvSpPr txBox="1"/>
          <p:nvPr>
            <p:ph idx="1" type="body"/>
          </p:nvPr>
        </p:nvSpPr>
        <p:spPr>
          <a:xfrm>
            <a:off x="17221200" y="9920274"/>
            <a:ext cx="6400800" cy="2926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600"/>
              <a:buNone/>
              <a:defRPr sz="3600">
                <a:solidFill>
                  <a:srgbClr val="0C0C0C"/>
                </a:solidFill>
              </a:defRPr>
            </a:lvl1pPr>
            <a:lvl2pPr indent="-228600" lvl="1" marL="914400" algn="l">
              <a:lnSpc>
                <a:spcPct val="90000"/>
              </a:lnSpc>
              <a:spcBef>
                <a:spcPts val="400"/>
              </a:spcBef>
              <a:spcAft>
                <a:spcPts val="0"/>
              </a:spcAft>
              <a:buSzPts val="3600"/>
              <a:buNone/>
              <a:defRPr sz="3600">
                <a:solidFill>
                  <a:srgbClr val="888888"/>
                </a:solidFill>
              </a:defRPr>
            </a:lvl2pPr>
            <a:lvl3pPr indent="-228600" lvl="2" marL="1371600" algn="l">
              <a:lnSpc>
                <a:spcPct val="90000"/>
              </a:lnSpc>
              <a:spcBef>
                <a:spcPts val="800"/>
              </a:spcBef>
              <a:spcAft>
                <a:spcPts val="0"/>
              </a:spcAft>
              <a:buSzPts val="3200"/>
              <a:buNone/>
              <a:defRPr sz="3200">
                <a:solidFill>
                  <a:srgbClr val="888888"/>
                </a:solidFill>
              </a:defRPr>
            </a:lvl3pPr>
            <a:lvl4pPr indent="-228600" lvl="3" marL="1828800" algn="l">
              <a:lnSpc>
                <a:spcPct val="90000"/>
              </a:lnSpc>
              <a:spcBef>
                <a:spcPts val="800"/>
              </a:spcBef>
              <a:spcAft>
                <a:spcPts val="0"/>
              </a:spcAft>
              <a:buSzPts val="2800"/>
              <a:buNone/>
              <a:defRPr sz="2800">
                <a:solidFill>
                  <a:srgbClr val="888888"/>
                </a:solidFill>
              </a:defRPr>
            </a:lvl4pPr>
            <a:lvl5pPr indent="-228600" lvl="4" marL="2286000" algn="l">
              <a:lnSpc>
                <a:spcPct val="90000"/>
              </a:lnSpc>
              <a:spcBef>
                <a:spcPts val="800"/>
              </a:spcBef>
              <a:spcAft>
                <a:spcPts val="0"/>
              </a:spcAft>
              <a:buSzPts val="2800"/>
              <a:buNone/>
              <a:defRPr sz="2800">
                <a:solidFill>
                  <a:srgbClr val="888888"/>
                </a:solidFill>
              </a:defRPr>
            </a:lvl5pPr>
            <a:lvl6pPr indent="-228600" lvl="5" marL="2743200" algn="l">
              <a:lnSpc>
                <a:spcPct val="90000"/>
              </a:lnSpc>
              <a:spcBef>
                <a:spcPts val="800"/>
              </a:spcBef>
              <a:spcAft>
                <a:spcPts val="0"/>
              </a:spcAft>
              <a:buSzPts val="2800"/>
              <a:buNone/>
              <a:defRPr sz="2800">
                <a:solidFill>
                  <a:srgbClr val="888888"/>
                </a:solidFill>
              </a:defRPr>
            </a:lvl6pPr>
            <a:lvl7pPr indent="-228600" lvl="6" marL="3200400" algn="l">
              <a:lnSpc>
                <a:spcPct val="90000"/>
              </a:lnSpc>
              <a:spcBef>
                <a:spcPts val="800"/>
              </a:spcBef>
              <a:spcAft>
                <a:spcPts val="0"/>
              </a:spcAft>
              <a:buSzPts val="2800"/>
              <a:buNone/>
              <a:defRPr sz="2800">
                <a:solidFill>
                  <a:srgbClr val="888888"/>
                </a:solidFill>
              </a:defRPr>
            </a:lvl7pPr>
            <a:lvl8pPr indent="-228600" lvl="7" marL="3657600" algn="l">
              <a:lnSpc>
                <a:spcPct val="90000"/>
              </a:lnSpc>
              <a:spcBef>
                <a:spcPts val="800"/>
              </a:spcBef>
              <a:spcAft>
                <a:spcPts val="0"/>
              </a:spcAft>
              <a:buSzPts val="2800"/>
              <a:buNone/>
              <a:defRPr sz="2800">
                <a:solidFill>
                  <a:srgbClr val="888888"/>
                </a:solidFill>
              </a:defRPr>
            </a:lvl8pPr>
            <a:lvl9pPr indent="-228600" lvl="8" marL="4114800" algn="l">
              <a:lnSpc>
                <a:spcPct val="90000"/>
              </a:lnSpc>
              <a:spcBef>
                <a:spcPts val="800"/>
              </a:spcBef>
              <a:spcAft>
                <a:spcPts val="800"/>
              </a:spcAft>
              <a:buSzPts val="2800"/>
              <a:buNone/>
              <a:defRPr sz="2800">
                <a:solidFill>
                  <a:srgbClr val="888888"/>
                </a:solidFill>
              </a:defRPr>
            </a:lvl9pPr>
          </a:lstStyle>
          <a:p/>
        </p:txBody>
      </p:sp>
      <p:sp>
        <p:nvSpPr>
          <p:cNvPr id="180" name="Google Shape;180;p96"/>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96"/>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96"/>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cxnSp>
        <p:nvCxnSpPr>
          <p:cNvPr id="183" name="Google Shape;183;p96"/>
          <p:cNvCxnSpPr/>
          <p:nvPr/>
        </p:nvCxnSpPr>
        <p:spPr>
          <a:xfrm rot="10800000">
            <a:off x="16773686" y="10528212"/>
            <a:ext cx="0" cy="18288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4" name="Shape 184"/>
        <p:cNvGrpSpPr/>
        <p:nvPr/>
      </p:nvGrpSpPr>
      <p:grpSpPr>
        <a:xfrm>
          <a:off x="0" y="0"/>
          <a:ext cx="0" cy="0"/>
          <a:chOff x="0" y="0"/>
          <a:chExt cx="0" cy="0"/>
        </a:xfrm>
      </p:grpSpPr>
      <p:sp>
        <p:nvSpPr>
          <p:cNvPr id="185" name="Google Shape;185;p97"/>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97"/>
          <p:cNvSpPr txBox="1"/>
          <p:nvPr>
            <p:ph idx="1" type="body"/>
          </p:nvPr>
        </p:nvSpPr>
        <p:spPr>
          <a:xfrm>
            <a:off x="2048254" y="4572000"/>
            <a:ext cx="9509760" cy="80467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187" name="Google Shape;187;p97"/>
          <p:cNvSpPr txBox="1"/>
          <p:nvPr>
            <p:ph idx="2" type="body"/>
          </p:nvPr>
        </p:nvSpPr>
        <p:spPr>
          <a:xfrm>
            <a:off x="11978640" y="4572000"/>
            <a:ext cx="9509760" cy="804672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188" name="Google Shape;188;p97"/>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97"/>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97"/>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1" name="Shape 191"/>
        <p:cNvGrpSpPr/>
        <p:nvPr/>
      </p:nvGrpSpPr>
      <p:grpSpPr>
        <a:xfrm>
          <a:off x="0" y="0"/>
          <a:ext cx="0" cy="0"/>
          <a:chOff x="0" y="0"/>
          <a:chExt cx="0" cy="0"/>
        </a:xfrm>
      </p:grpSpPr>
      <p:sp>
        <p:nvSpPr>
          <p:cNvPr id="192" name="Google Shape;192;p98"/>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98"/>
          <p:cNvSpPr txBox="1"/>
          <p:nvPr>
            <p:ph idx="1" type="body"/>
          </p:nvPr>
        </p:nvSpPr>
        <p:spPr>
          <a:xfrm>
            <a:off x="2048256" y="4359272"/>
            <a:ext cx="9509760" cy="164592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4600"/>
              <a:buNone/>
              <a:defRPr b="0" sz="46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400"/>
              </a:spcBef>
              <a:spcAft>
                <a:spcPts val="0"/>
              </a:spcAft>
              <a:buSzPts val="4000"/>
              <a:buNone/>
              <a:defRPr b="1" sz="4000"/>
            </a:lvl2pPr>
            <a:lvl3pPr indent="-228600" lvl="2" marL="1371600" algn="l">
              <a:lnSpc>
                <a:spcPct val="90000"/>
              </a:lnSpc>
              <a:spcBef>
                <a:spcPts val="800"/>
              </a:spcBef>
              <a:spcAft>
                <a:spcPts val="0"/>
              </a:spcAft>
              <a:buSzPts val="3600"/>
              <a:buNone/>
              <a:defRPr b="1" sz="3600"/>
            </a:lvl3pPr>
            <a:lvl4pPr indent="-228600" lvl="3" marL="1828800" algn="l">
              <a:lnSpc>
                <a:spcPct val="90000"/>
              </a:lnSpc>
              <a:spcBef>
                <a:spcPts val="800"/>
              </a:spcBef>
              <a:spcAft>
                <a:spcPts val="0"/>
              </a:spcAft>
              <a:buSzPts val="3200"/>
              <a:buNone/>
              <a:defRPr b="1" sz="3200"/>
            </a:lvl4pPr>
            <a:lvl5pPr indent="-228600" lvl="4" marL="2286000" algn="l">
              <a:lnSpc>
                <a:spcPct val="90000"/>
              </a:lnSpc>
              <a:spcBef>
                <a:spcPts val="800"/>
              </a:spcBef>
              <a:spcAft>
                <a:spcPts val="0"/>
              </a:spcAft>
              <a:buSzPts val="3200"/>
              <a:buNone/>
              <a:defRPr b="1" sz="3200"/>
            </a:lvl5pPr>
            <a:lvl6pPr indent="-228600" lvl="5" marL="2743200" algn="l">
              <a:lnSpc>
                <a:spcPct val="90000"/>
              </a:lnSpc>
              <a:spcBef>
                <a:spcPts val="800"/>
              </a:spcBef>
              <a:spcAft>
                <a:spcPts val="0"/>
              </a:spcAft>
              <a:buSzPts val="3200"/>
              <a:buNone/>
              <a:defRPr b="1" sz="3200"/>
            </a:lvl6pPr>
            <a:lvl7pPr indent="-228600" lvl="6" marL="3200400" algn="l">
              <a:lnSpc>
                <a:spcPct val="90000"/>
              </a:lnSpc>
              <a:spcBef>
                <a:spcPts val="800"/>
              </a:spcBef>
              <a:spcAft>
                <a:spcPts val="0"/>
              </a:spcAft>
              <a:buSzPts val="3200"/>
              <a:buNone/>
              <a:defRPr b="1" sz="3200"/>
            </a:lvl7pPr>
            <a:lvl8pPr indent="-228600" lvl="7" marL="3657600" algn="l">
              <a:lnSpc>
                <a:spcPct val="90000"/>
              </a:lnSpc>
              <a:spcBef>
                <a:spcPts val="800"/>
              </a:spcBef>
              <a:spcAft>
                <a:spcPts val="0"/>
              </a:spcAft>
              <a:buSzPts val="3200"/>
              <a:buNone/>
              <a:defRPr b="1" sz="3200"/>
            </a:lvl8pPr>
            <a:lvl9pPr indent="-228600" lvl="8" marL="4114800" algn="l">
              <a:lnSpc>
                <a:spcPct val="90000"/>
              </a:lnSpc>
              <a:spcBef>
                <a:spcPts val="800"/>
              </a:spcBef>
              <a:spcAft>
                <a:spcPts val="800"/>
              </a:spcAft>
              <a:buSzPts val="3200"/>
              <a:buNone/>
              <a:defRPr b="1" sz="3200"/>
            </a:lvl9pPr>
          </a:lstStyle>
          <a:p/>
        </p:txBody>
      </p:sp>
      <p:sp>
        <p:nvSpPr>
          <p:cNvPr id="194" name="Google Shape;194;p98"/>
          <p:cNvSpPr txBox="1"/>
          <p:nvPr>
            <p:ph idx="2" type="body"/>
          </p:nvPr>
        </p:nvSpPr>
        <p:spPr>
          <a:xfrm>
            <a:off x="2048256" y="5935576"/>
            <a:ext cx="9509760" cy="6683144"/>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195" name="Google Shape;195;p98"/>
          <p:cNvSpPr txBox="1"/>
          <p:nvPr>
            <p:ph idx="3" type="body"/>
          </p:nvPr>
        </p:nvSpPr>
        <p:spPr>
          <a:xfrm>
            <a:off x="11981776" y="4359272"/>
            <a:ext cx="9509760" cy="164592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4600"/>
              <a:buNone/>
              <a:defRPr b="0" sz="46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400"/>
              </a:spcBef>
              <a:spcAft>
                <a:spcPts val="0"/>
              </a:spcAft>
              <a:buSzPts val="4000"/>
              <a:buNone/>
              <a:defRPr b="1" sz="4000"/>
            </a:lvl2pPr>
            <a:lvl3pPr indent="-228600" lvl="2" marL="1371600" algn="l">
              <a:lnSpc>
                <a:spcPct val="90000"/>
              </a:lnSpc>
              <a:spcBef>
                <a:spcPts val="800"/>
              </a:spcBef>
              <a:spcAft>
                <a:spcPts val="0"/>
              </a:spcAft>
              <a:buSzPts val="3600"/>
              <a:buNone/>
              <a:defRPr b="1" sz="3600"/>
            </a:lvl3pPr>
            <a:lvl4pPr indent="-228600" lvl="3" marL="1828800" algn="l">
              <a:lnSpc>
                <a:spcPct val="90000"/>
              </a:lnSpc>
              <a:spcBef>
                <a:spcPts val="800"/>
              </a:spcBef>
              <a:spcAft>
                <a:spcPts val="0"/>
              </a:spcAft>
              <a:buSzPts val="3200"/>
              <a:buNone/>
              <a:defRPr b="1" sz="3200"/>
            </a:lvl4pPr>
            <a:lvl5pPr indent="-228600" lvl="4" marL="2286000" algn="l">
              <a:lnSpc>
                <a:spcPct val="90000"/>
              </a:lnSpc>
              <a:spcBef>
                <a:spcPts val="800"/>
              </a:spcBef>
              <a:spcAft>
                <a:spcPts val="0"/>
              </a:spcAft>
              <a:buSzPts val="3200"/>
              <a:buNone/>
              <a:defRPr b="1" sz="3200"/>
            </a:lvl5pPr>
            <a:lvl6pPr indent="-228600" lvl="5" marL="2743200" algn="l">
              <a:lnSpc>
                <a:spcPct val="90000"/>
              </a:lnSpc>
              <a:spcBef>
                <a:spcPts val="800"/>
              </a:spcBef>
              <a:spcAft>
                <a:spcPts val="0"/>
              </a:spcAft>
              <a:buSzPts val="3200"/>
              <a:buNone/>
              <a:defRPr b="1" sz="3200"/>
            </a:lvl6pPr>
            <a:lvl7pPr indent="-228600" lvl="6" marL="3200400" algn="l">
              <a:lnSpc>
                <a:spcPct val="90000"/>
              </a:lnSpc>
              <a:spcBef>
                <a:spcPts val="800"/>
              </a:spcBef>
              <a:spcAft>
                <a:spcPts val="0"/>
              </a:spcAft>
              <a:buSzPts val="3200"/>
              <a:buNone/>
              <a:defRPr b="1" sz="3200"/>
            </a:lvl7pPr>
            <a:lvl8pPr indent="-228600" lvl="7" marL="3657600" algn="l">
              <a:lnSpc>
                <a:spcPct val="90000"/>
              </a:lnSpc>
              <a:spcBef>
                <a:spcPts val="800"/>
              </a:spcBef>
              <a:spcAft>
                <a:spcPts val="0"/>
              </a:spcAft>
              <a:buSzPts val="3200"/>
              <a:buNone/>
              <a:defRPr b="1" sz="3200"/>
            </a:lvl8pPr>
            <a:lvl9pPr indent="-228600" lvl="8" marL="4114800" algn="l">
              <a:lnSpc>
                <a:spcPct val="90000"/>
              </a:lnSpc>
              <a:spcBef>
                <a:spcPts val="800"/>
              </a:spcBef>
              <a:spcAft>
                <a:spcPts val="800"/>
              </a:spcAft>
              <a:buSzPts val="3200"/>
              <a:buNone/>
              <a:defRPr b="1" sz="3200"/>
            </a:lvl9pPr>
          </a:lstStyle>
          <a:p/>
        </p:txBody>
      </p:sp>
      <p:sp>
        <p:nvSpPr>
          <p:cNvPr id="196" name="Google Shape;196;p98"/>
          <p:cNvSpPr txBox="1"/>
          <p:nvPr>
            <p:ph idx="4" type="body"/>
          </p:nvPr>
        </p:nvSpPr>
        <p:spPr>
          <a:xfrm>
            <a:off x="11981776" y="5935576"/>
            <a:ext cx="9509760" cy="6683144"/>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197" name="Google Shape;197;p98"/>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98"/>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98"/>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0" name="Shape 200"/>
        <p:cNvGrpSpPr/>
        <p:nvPr/>
      </p:nvGrpSpPr>
      <p:grpSpPr>
        <a:xfrm>
          <a:off x="0" y="0"/>
          <a:ext cx="0" cy="0"/>
          <a:chOff x="0" y="0"/>
          <a:chExt cx="0" cy="0"/>
        </a:xfrm>
      </p:grpSpPr>
      <p:sp>
        <p:nvSpPr>
          <p:cNvPr id="201" name="Google Shape;201;p99"/>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99"/>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99"/>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99"/>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05" name="Shape 205"/>
        <p:cNvGrpSpPr/>
        <p:nvPr/>
      </p:nvGrpSpPr>
      <p:grpSpPr>
        <a:xfrm>
          <a:off x="0" y="0"/>
          <a:ext cx="0" cy="0"/>
          <a:chOff x="0" y="0"/>
          <a:chExt cx="0" cy="0"/>
        </a:xfrm>
      </p:grpSpPr>
      <p:sp>
        <p:nvSpPr>
          <p:cNvPr id="206" name="Google Shape;206;p100"/>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100"/>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100"/>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9" name="Shape 209"/>
        <p:cNvGrpSpPr/>
        <p:nvPr/>
      </p:nvGrpSpPr>
      <p:grpSpPr>
        <a:xfrm>
          <a:off x="0" y="0"/>
          <a:ext cx="0" cy="0"/>
          <a:chOff x="0" y="0"/>
          <a:chExt cx="0" cy="0"/>
        </a:xfrm>
      </p:grpSpPr>
      <p:sp>
        <p:nvSpPr>
          <p:cNvPr id="210" name="Google Shape;210;p101"/>
          <p:cNvSpPr txBox="1"/>
          <p:nvPr>
            <p:ph type="title"/>
          </p:nvPr>
        </p:nvSpPr>
        <p:spPr>
          <a:xfrm>
            <a:off x="2048256" y="943018"/>
            <a:ext cx="8778240" cy="347472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8000"/>
              <a:buFont typeface="Twentieth Century"/>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01"/>
          <p:cNvSpPr txBox="1"/>
          <p:nvPr>
            <p:ph idx="1" type="body"/>
          </p:nvPr>
        </p:nvSpPr>
        <p:spPr>
          <a:xfrm>
            <a:off x="11430000" y="1645920"/>
            <a:ext cx="11356848" cy="10369296"/>
          </a:xfrm>
          <a:prstGeom prst="rect">
            <a:avLst/>
          </a:prstGeom>
          <a:noFill/>
          <a:ln>
            <a:noFill/>
          </a:ln>
        </p:spPr>
        <p:txBody>
          <a:bodyPr anchorCtr="0" anchor="t" bIns="45700" lIns="45700" spcFirstLastPara="1" rIns="45700" wrap="square" tIns="45700">
            <a:normAutofit/>
          </a:bodyPr>
          <a:lstStyle>
            <a:lvl1pPr indent="-533400" lvl="0" marL="457200" algn="l">
              <a:lnSpc>
                <a:spcPct val="90000"/>
              </a:lnSpc>
              <a:spcBef>
                <a:spcPts val="2400"/>
              </a:spcBef>
              <a:spcAft>
                <a:spcPts val="0"/>
              </a:spcAft>
              <a:buSzPts val="4800"/>
              <a:buChar char=" "/>
              <a:defRPr sz="4800"/>
            </a:lvl1pPr>
            <a:lvl2pPr indent="-482600" lvl="1" marL="914400" algn="l">
              <a:lnSpc>
                <a:spcPct val="90000"/>
              </a:lnSpc>
              <a:spcBef>
                <a:spcPts val="400"/>
              </a:spcBef>
              <a:spcAft>
                <a:spcPts val="0"/>
              </a:spcAft>
              <a:buSzPts val="4000"/>
              <a:buChar char="🢝"/>
              <a:defRPr sz="4000"/>
            </a:lvl2pPr>
            <a:lvl3pPr indent="-431800" lvl="2" marL="1371600" algn="l">
              <a:lnSpc>
                <a:spcPct val="90000"/>
              </a:lnSpc>
              <a:spcBef>
                <a:spcPts val="800"/>
              </a:spcBef>
              <a:spcAft>
                <a:spcPts val="0"/>
              </a:spcAft>
              <a:buSzPts val="3200"/>
              <a:buChar char="🢝"/>
              <a:defRPr sz="3200"/>
            </a:lvl3pPr>
            <a:lvl4pPr indent="-431800" lvl="3" marL="1828800" algn="l">
              <a:lnSpc>
                <a:spcPct val="90000"/>
              </a:lnSpc>
              <a:spcBef>
                <a:spcPts val="800"/>
              </a:spcBef>
              <a:spcAft>
                <a:spcPts val="0"/>
              </a:spcAft>
              <a:buSzPts val="3200"/>
              <a:buChar char="🢝"/>
              <a:defRPr sz="3200"/>
            </a:lvl4pPr>
            <a:lvl5pPr indent="-431800" lvl="4" marL="2286000" algn="l">
              <a:lnSpc>
                <a:spcPct val="90000"/>
              </a:lnSpc>
              <a:spcBef>
                <a:spcPts val="800"/>
              </a:spcBef>
              <a:spcAft>
                <a:spcPts val="0"/>
              </a:spcAft>
              <a:buSzPts val="3200"/>
              <a:buChar char="🢝"/>
              <a:defRPr sz="3200"/>
            </a:lvl5pPr>
            <a:lvl6pPr indent="-431800" lvl="5" marL="2743200" algn="l">
              <a:lnSpc>
                <a:spcPct val="90000"/>
              </a:lnSpc>
              <a:spcBef>
                <a:spcPts val="800"/>
              </a:spcBef>
              <a:spcAft>
                <a:spcPts val="0"/>
              </a:spcAft>
              <a:buSzPts val="3200"/>
              <a:buChar char="🢝"/>
              <a:defRPr sz="3200"/>
            </a:lvl6pPr>
            <a:lvl7pPr indent="-431800" lvl="6" marL="3200400" algn="l">
              <a:lnSpc>
                <a:spcPct val="90000"/>
              </a:lnSpc>
              <a:spcBef>
                <a:spcPts val="800"/>
              </a:spcBef>
              <a:spcAft>
                <a:spcPts val="0"/>
              </a:spcAft>
              <a:buSzPts val="3200"/>
              <a:buChar char="🢝"/>
              <a:defRPr sz="3200"/>
            </a:lvl7pPr>
            <a:lvl8pPr indent="-431800" lvl="7" marL="3657600" algn="l">
              <a:lnSpc>
                <a:spcPct val="90000"/>
              </a:lnSpc>
              <a:spcBef>
                <a:spcPts val="800"/>
              </a:spcBef>
              <a:spcAft>
                <a:spcPts val="0"/>
              </a:spcAft>
              <a:buSzPts val="3200"/>
              <a:buChar char="🢝"/>
              <a:defRPr sz="3200"/>
            </a:lvl8pPr>
            <a:lvl9pPr indent="-431800" lvl="8" marL="4114800" algn="l">
              <a:lnSpc>
                <a:spcPct val="90000"/>
              </a:lnSpc>
              <a:spcBef>
                <a:spcPts val="800"/>
              </a:spcBef>
              <a:spcAft>
                <a:spcPts val="800"/>
              </a:spcAft>
              <a:buSzPts val="3200"/>
              <a:buChar char="🢝"/>
              <a:defRPr sz="3200"/>
            </a:lvl9pPr>
          </a:lstStyle>
          <a:p/>
        </p:txBody>
      </p:sp>
      <p:sp>
        <p:nvSpPr>
          <p:cNvPr id="212" name="Google Shape;212;p101"/>
          <p:cNvSpPr txBox="1"/>
          <p:nvPr>
            <p:ph idx="2" type="body"/>
          </p:nvPr>
        </p:nvSpPr>
        <p:spPr>
          <a:xfrm>
            <a:off x="2048256" y="4515012"/>
            <a:ext cx="8778240" cy="7524588"/>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1200"/>
              </a:spcBef>
              <a:spcAft>
                <a:spcPts val="0"/>
              </a:spcAft>
              <a:buSzPts val="3200"/>
              <a:buNone/>
              <a:defRPr sz="3200"/>
            </a:lvl1pPr>
            <a:lvl2pPr indent="-228600" lvl="1" marL="914400" algn="l">
              <a:lnSpc>
                <a:spcPct val="90000"/>
              </a:lnSpc>
              <a:spcBef>
                <a:spcPts val="400"/>
              </a:spcBef>
              <a:spcAft>
                <a:spcPts val="0"/>
              </a:spcAft>
              <a:buSzPts val="2400"/>
              <a:buNone/>
              <a:defRPr sz="2400"/>
            </a:lvl2pPr>
            <a:lvl3pPr indent="-228600" lvl="2" marL="1371600" algn="l">
              <a:lnSpc>
                <a:spcPct val="90000"/>
              </a:lnSpc>
              <a:spcBef>
                <a:spcPts val="800"/>
              </a:spcBef>
              <a:spcAft>
                <a:spcPts val="0"/>
              </a:spcAft>
              <a:buSzPts val="2000"/>
              <a:buNone/>
              <a:defRPr sz="2000"/>
            </a:lvl3pPr>
            <a:lvl4pPr indent="-228600" lvl="3" marL="1828800" algn="l">
              <a:lnSpc>
                <a:spcPct val="90000"/>
              </a:lnSpc>
              <a:spcBef>
                <a:spcPts val="800"/>
              </a:spcBef>
              <a:spcAft>
                <a:spcPts val="0"/>
              </a:spcAft>
              <a:buSzPts val="1800"/>
              <a:buNone/>
              <a:defRPr sz="1800"/>
            </a:lvl4pPr>
            <a:lvl5pPr indent="-228600" lvl="4" marL="2286000" algn="l">
              <a:lnSpc>
                <a:spcPct val="90000"/>
              </a:lnSpc>
              <a:spcBef>
                <a:spcPts val="800"/>
              </a:spcBef>
              <a:spcAft>
                <a:spcPts val="0"/>
              </a:spcAft>
              <a:buSzPts val="1800"/>
              <a:buNone/>
              <a:defRPr sz="1800"/>
            </a:lvl5pPr>
            <a:lvl6pPr indent="-228600" lvl="5" marL="2743200" algn="l">
              <a:lnSpc>
                <a:spcPct val="90000"/>
              </a:lnSpc>
              <a:spcBef>
                <a:spcPts val="800"/>
              </a:spcBef>
              <a:spcAft>
                <a:spcPts val="0"/>
              </a:spcAft>
              <a:buSzPts val="1800"/>
              <a:buNone/>
              <a:defRPr sz="1800"/>
            </a:lvl6pPr>
            <a:lvl7pPr indent="-228600" lvl="6" marL="3200400" algn="l">
              <a:lnSpc>
                <a:spcPct val="90000"/>
              </a:lnSpc>
              <a:spcBef>
                <a:spcPts val="800"/>
              </a:spcBef>
              <a:spcAft>
                <a:spcPts val="0"/>
              </a:spcAft>
              <a:buSzPts val="1800"/>
              <a:buNone/>
              <a:defRPr sz="1800"/>
            </a:lvl7pPr>
            <a:lvl8pPr indent="-228600" lvl="7" marL="3657600" algn="l">
              <a:lnSpc>
                <a:spcPct val="90000"/>
              </a:lnSpc>
              <a:spcBef>
                <a:spcPts val="800"/>
              </a:spcBef>
              <a:spcAft>
                <a:spcPts val="0"/>
              </a:spcAft>
              <a:buSzPts val="1800"/>
              <a:buNone/>
              <a:defRPr sz="1800"/>
            </a:lvl8pPr>
            <a:lvl9pPr indent="-228600" lvl="8" marL="4114800" algn="l">
              <a:lnSpc>
                <a:spcPct val="90000"/>
              </a:lnSpc>
              <a:spcBef>
                <a:spcPts val="800"/>
              </a:spcBef>
              <a:spcAft>
                <a:spcPts val="800"/>
              </a:spcAft>
              <a:buSzPts val="1800"/>
              <a:buNone/>
              <a:defRPr sz="1800"/>
            </a:lvl9pPr>
          </a:lstStyle>
          <a:p/>
        </p:txBody>
      </p:sp>
      <p:sp>
        <p:nvSpPr>
          <p:cNvPr id="213" name="Google Shape;213;p101"/>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101"/>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101"/>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16" name="Shape 216"/>
        <p:cNvGrpSpPr/>
        <p:nvPr/>
      </p:nvGrpSpPr>
      <p:grpSpPr>
        <a:xfrm>
          <a:off x="0" y="0"/>
          <a:ext cx="0" cy="0"/>
          <a:chOff x="0" y="0"/>
          <a:chExt cx="0" cy="0"/>
        </a:xfrm>
      </p:grpSpPr>
      <p:sp>
        <p:nvSpPr>
          <p:cNvPr id="217" name="Google Shape;217;p102"/>
          <p:cNvSpPr txBox="1"/>
          <p:nvPr>
            <p:ph type="title"/>
          </p:nvPr>
        </p:nvSpPr>
        <p:spPr>
          <a:xfrm>
            <a:off x="914400" y="9920276"/>
            <a:ext cx="15544800" cy="292608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10000"/>
              <a:buFont typeface="Twentieth Century"/>
              <a:buNone/>
              <a:defRPr sz="10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02"/>
          <p:cNvSpPr/>
          <p:nvPr>
            <p:ph idx="2" type="pic"/>
          </p:nvPr>
        </p:nvSpPr>
        <p:spPr>
          <a:xfrm>
            <a:off x="0" y="-2"/>
            <a:ext cx="24377904" cy="9144000"/>
          </a:xfrm>
          <a:prstGeom prst="rect">
            <a:avLst/>
          </a:prstGeom>
          <a:solidFill>
            <a:srgbClr val="76CEEF"/>
          </a:solidFill>
          <a:ln>
            <a:noFill/>
          </a:ln>
        </p:spPr>
      </p:sp>
      <p:sp>
        <p:nvSpPr>
          <p:cNvPr id="219" name="Google Shape;219;p102"/>
          <p:cNvSpPr txBox="1"/>
          <p:nvPr>
            <p:ph idx="1" type="body"/>
          </p:nvPr>
        </p:nvSpPr>
        <p:spPr>
          <a:xfrm>
            <a:off x="17221200" y="9920276"/>
            <a:ext cx="6400800" cy="292608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600"/>
              <a:buNone/>
              <a:defRPr sz="3600">
                <a:solidFill>
                  <a:srgbClr val="0C0C0C"/>
                </a:solidFill>
              </a:defRPr>
            </a:lvl1pPr>
            <a:lvl2pPr indent="-228600" lvl="1" marL="914400" algn="l">
              <a:lnSpc>
                <a:spcPct val="90000"/>
              </a:lnSpc>
              <a:spcBef>
                <a:spcPts val="400"/>
              </a:spcBef>
              <a:spcAft>
                <a:spcPts val="0"/>
              </a:spcAft>
              <a:buSzPts val="2800"/>
              <a:buNone/>
              <a:defRPr sz="2800"/>
            </a:lvl2pPr>
            <a:lvl3pPr indent="-228600" lvl="2" marL="1371600" algn="l">
              <a:lnSpc>
                <a:spcPct val="90000"/>
              </a:lnSpc>
              <a:spcBef>
                <a:spcPts val="800"/>
              </a:spcBef>
              <a:spcAft>
                <a:spcPts val="0"/>
              </a:spcAft>
              <a:buSzPts val="2400"/>
              <a:buNone/>
              <a:defRPr sz="2400"/>
            </a:lvl3pPr>
            <a:lvl4pPr indent="-228600" lvl="3" marL="1828800" algn="l">
              <a:lnSpc>
                <a:spcPct val="90000"/>
              </a:lnSpc>
              <a:spcBef>
                <a:spcPts val="800"/>
              </a:spcBef>
              <a:spcAft>
                <a:spcPts val="0"/>
              </a:spcAft>
              <a:buSzPts val="2000"/>
              <a:buNone/>
              <a:defRPr sz="2000"/>
            </a:lvl4pPr>
            <a:lvl5pPr indent="-228600" lvl="4" marL="2286000" algn="l">
              <a:lnSpc>
                <a:spcPct val="90000"/>
              </a:lnSpc>
              <a:spcBef>
                <a:spcPts val="800"/>
              </a:spcBef>
              <a:spcAft>
                <a:spcPts val="0"/>
              </a:spcAft>
              <a:buSzPts val="2000"/>
              <a:buNone/>
              <a:defRPr sz="2000"/>
            </a:lvl5pPr>
            <a:lvl6pPr indent="-228600" lvl="5" marL="2743200" algn="l">
              <a:lnSpc>
                <a:spcPct val="90000"/>
              </a:lnSpc>
              <a:spcBef>
                <a:spcPts val="800"/>
              </a:spcBef>
              <a:spcAft>
                <a:spcPts val="0"/>
              </a:spcAft>
              <a:buSzPts val="2000"/>
              <a:buNone/>
              <a:defRPr sz="2000"/>
            </a:lvl6pPr>
            <a:lvl7pPr indent="-228600" lvl="6" marL="3200400" algn="l">
              <a:lnSpc>
                <a:spcPct val="90000"/>
              </a:lnSpc>
              <a:spcBef>
                <a:spcPts val="800"/>
              </a:spcBef>
              <a:spcAft>
                <a:spcPts val="0"/>
              </a:spcAft>
              <a:buSzPts val="2000"/>
              <a:buNone/>
              <a:defRPr sz="2000"/>
            </a:lvl7pPr>
            <a:lvl8pPr indent="-228600" lvl="7" marL="3657600" algn="l">
              <a:lnSpc>
                <a:spcPct val="90000"/>
              </a:lnSpc>
              <a:spcBef>
                <a:spcPts val="800"/>
              </a:spcBef>
              <a:spcAft>
                <a:spcPts val="0"/>
              </a:spcAft>
              <a:buSzPts val="2000"/>
              <a:buNone/>
              <a:defRPr sz="2000"/>
            </a:lvl8pPr>
            <a:lvl9pPr indent="-228600" lvl="8" marL="4114800" algn="l">
              <a:lnSpc>
                <a:spcPct val="90000"/>
              </a:lnSpc>
              <a:spcBef>
                <a:spcPts val="800"/>
              </a:spcBef>
              <a:spcAft>
                <a:spcPts val="800"/>
              </a:spcAft>
              <a:buSzPts val="2000"/>
              <a:buNone/>
              <a:defRPr sz="2000"/>
            </a:lvl9pPr>
          </a:lstStyle>
          <a:p/>
        </p:txBody>
      </p:sp>
      <p:sp>
        <p:nvSpPr>
          <p:cNvPr id="220" name="Google Shape;220;p102"/>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102"/>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102"/>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cxnSp>
        <p:nvCxnSpPr>
          <p:cNvPr id="223" name="Google Shape;223;p102"/>
          <p:cNvCxnSpPr/>
          <p:nvPr/>
        </p:nvCxnSpPr>
        <p:spPr>
          <a:xfrm rot="10800000">
            <a:off x="16773686" y="10528212"/>
            <a:ext cx="0" cy="1828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33" name="Shape 33"/>
        <p:cNvGrpSpPr/>
        <p:nvPr/>
      </p:nvGrpSpPr>
      <p:grpSpPr>
        <a:xfrm>
          <a:off x="0" y="0"/>
          <a:ext cx="0" cy="0"/>
          <a:chOff x="0" y="0"/>
          <a:chExt cx="0" cy="0"/>
        </a:xfrm>
      </p:grpSpPr>
      <p:sp>
        <p:nvSpPr>
          <p:cNvPr id="34" name="Google Shape;34;p76"/>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5" name="Google Shape;35;p76"/>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36" name="Google Shape;36;p7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4" name="Shape 224"/>
        <p:cNvGrpSpPr/>
        <p:nvPr/>
      </p:nvGrpSpPr>
      <p:grpSpPr>
        <a:xfrm>
          <a:off x="0" y="0"/>
          <a:ext cx="0" cy="0"/>
          <a:chOff x="0" y="0"/>
          <a:chExt cx="0" cy="0"/>
        </a:xfrm>
      </p:grpSpPr>
      <p:sp>
        <p:nvSpPr>
          <p:cNvPr id="225" name="Google Shape;225;p103"/>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03"/>
          <p:cNvSpPr txBox="1"/>
          <p:nvPr>
            <p:ph idx="1" type="body"/>
          </p:nvPr>
        </p:nvSpPr>
        <p:spPr>
          <a:xfrm rot="5400000">
            <a:off x="7744970" y="-1124713"/>
            <a:ext cx="8046720" cy="19440146"/>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227" name="Google Shape;227;p103"/>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03"/>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103"/>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0" name="Shape 230"/>
        <p:cNvGrpSpPr/>
        <p:nvPr/>
      </p:nvGrpSpPr>
      <p:grpSpPr>
        <a:xfrm>
          <a:off x="0" y="0"/>
          <a:ext cx="0" cy="0"/>
          <a:chOff x="0" y="0"/>
          <a:chExt cx="0" cy="0"/>
        </a:xfrm>
      </p:grpSpPr>
      <p:sp>
        <p:nvSpPr>
          <p:cNvPr id="231" name="Google Shape;231;p104"/>
          <p:cNvSpPr txBox="1"/>
          <p:nvPr>
            <p:ph type="title"/>
          </p:nvPr>
        </p:nvSpPr>
        <p:spPr>
          <a:xfrm rot="5400000">
            <a:off x="14668502" y="4305300"/>
            <a:ext cx="10820400" cy="52578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104"/>
          <p:cNvSpPr txBox="1"/>
          <p:nvPr>
            <p:ph idx="1" type="body"/>
          </p:nvPr>
        </p:nvSpPr>
        <p:spPr>
          <a:xfrm rot="5400000">
            <a:off x="4152902" y="-647700"/>
            <a:ext cx="10820400" cy="151638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2400"/>
              </a:spcBef>
              <a:spcAft>
                <a:spcPts val="0"/>
              </a:spcAft>
              <a:buSzPts val="1800"/>
              <a:buChar char=" "/>
              <a:defRPr/>
            </a:lvl1pPr>
            <a:lvl2pPr indent="-342900" lvl="1" marL="914400" algn="l">
              <a:lnSpc>
                <a:spcPct val="90000"/>
              </a:lnSpc>
              <a:spcBef>
                <a:spcPts val="400"/>
              </a:spcBef>
              <a:spcAft>
                <a:spcPts val="0"/>
              </a:spcAft>
              <a:buSzPts val="1800"/>
              <a:buChar char="🢝"/>
              <a:defRPr/>
            </a:lvl2pPr>
            <a:lvl3pPr indent="-342900" lvl="2" marL="1371600" algn="l">
              <a:lnSpc>
                <a:spcPct val="90000"/>
              </a:lnSpc>
              <a:spcBef>
                <a:spcPts val="800"/>
              </a:spcBef>
              <a:spcAft>
                <a:spcPts val="0"/>
              </a:spcAft>
              <a:buSzPts val="1800"/>
              <a:buChar char="🢝"/>
              <a:defRPr/>
            </a:lvl3pPr>
            <a:lvl4pPr indent="-342900" lvl="3" marL="1828800" algn="l">
              <a:lnSpc>
                <a:spcPct val="90000"/>
              </a:lnSpc>
              <a:spcBef>
                <a:spcPts val="800"/>
              </a:spcBef>
              <a:spcAft>
                <a:spcPts val="0"/>
              </a:spcAft>
              <a:buSzPts val="1800"/>
              <a:buChar char="🢝"/>
              <a:defRPr/>
            </a:lvl4pPr>
            <a:lvl5pPr indent="-342900" lvl="4" marL="2286000" algn="l">
              <a:lnSpc>
                <a:spcPct val="90000"/>
              </a:lnSpc>
              <a:spcBef>
                <a:spcPts val="800"/>
              </a:spcBef>
              <a:spcAft>
                <a:spcPts val="0"/>
              </a:spcAft>
              <a:buSzPts val="1800"/>
              <a:buChar char="🢝"/>
              <a:defRPr/>
            </a:lvl5pPr>
            <a:lvl6pPr indent="-342900" lvl="5" marL="2743200" algn="l">
              <a:lnSpc>
                <a:spcPct val="90000"/>
              </a:lnSpc>
              <a:spcBef>
                <a:spcPts val="800"/>
              </a:spcBef>
              <a:spcAft>
                <a:spcPts val="0"/>
              </a:spcAft>
              <a:buSzPts val="1800"/>
              <a:buChar char="🢝"/>
              <a:defRPr/>
            </a:lvl6pPr>
            <a:lvl7pPr indent="-342900" lvl="6" marL="3200400" algn="l">
              <a:lnSpc>
                <a:spcPct val="90000"/>
              </a:lnSpc>
              <a:spcBef>
                <a:spcPts val="800"/>
              </a:spcBef>
              <a:spcAft>
                <a:spcPts val="0"/>
              </a:spcAft>
              <a:buSzPts val="1800"/>
              <a:buChar char="🢝"/>
              <a:defRPr/>
            </a:lvl7pPr>
            <a:lvl8pPr indent="-342900" lvl="7" marL="3657600" algn="l">
              <a:lnSpc>
                <a:spcPct val="90000"/>
              </a:lnSpc>
              <a:spcBef>
                <a:spcPts val="800"/>
              </a:spcBef>
              <a:spcAft>
                <a:spcPts val="0"/>
              </a:spcAft>
              <a:buSzPts val="1800"/>
              <a:buChar char="🢝"/>
              <a:defRPr/>
            </a:lvl8pPr>
            <a:lvl9pPr indent="-342900" lvl="8" marL="4114800" algn="l">
              <a:lnSpc>
                <a:spcPct val="90000"/>
              </a:lnSpc>
              <a:spcBef>
                <a:spcPts val="800"/>
              </a:spcBef>
              <a:spcAft>
                <a:spcPts val="800"/>
              </a:spcAft>
              <a:buSzPts val="1800"/>
              <a:buChar char="🢝"/>
              <a:defRPr/>
            </a:lvl9pPr>
          </a:lstStyle>
          <a:p/>
        </p:txBody>
      </p:sp>
      <p:sp>
        <p:nvSpPr>
          <p:cNvPr id="233" name="Google Shape;233;p104"/>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104"/>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104"/>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None/>
              <a:defRPr/>
            </a:lvl1pPr>
            <a:lvl2pPr indent="0" lvl="1" marL="0" algn="l">
              <a:lnSpc>
                <a:spcPct val="100000"/>
              </a:lnSpc>
              <a:spcBef>
                <a:spcPts val="0"/>
              </a:spcBef>
              <a:spcAft>
                <a:spcPts val="0"/>
              </a:spcAft>
              <a:buNone/>
              <a:defRPr/>
            </a:lvl2pPr>
            <a:lvl3pPr indent="0" lvl="2" marL="0" algn="l">
              <a:lnSpc>
                <a:spcPct val="100000"/>
              </a:lnSpc>
              <a:spcBef>
                <a:spcPts val="0"/>
              </a:spcBef>
              <a:spcAft>
                <a:spcPts val="0"/>
              </a:spcAft>
              <a:buNone/>
              <a:defRPr/>
            </a:lvl3pPr>
            <a:lvl4pPr indent="0" lvl="3" marL="0" algn="l">
              <a:lnSpc>
                <a:spcPct val="100000"/>
              </a:lnSpc>
              <a:spcBef>
                <a:spcPts val="0"/>
              </a:spcBef>
              <a:spcAft>
                <a:spcPts val="0"/>
              </a:spcAft>
              <a:buNone/>
              <a:defRPr/>
            </a:lvl4pPr>
            <a:lvl5pPr indent="0" lvl="4" marL="0" algn="l">
              <a:lnSpc>
                <a:spcPct val="100000"/>
              </a:lnSpc>
              <a:spcBef>
                <a:spcPts val="0"/>
              </a:spcBef>
              <a:spcAft>
                <a:spcPts val="0"/>
              </a:spcAft>
              <a:buNone/>
              <a:defRPr/>
            </a:lvl5pPr>
            <a:lvl6pPr indent="0" lvl="5" marL="0" algn="l">
              <a:lnSpc>
                <a:spcPct val="100000"/>
              </a:lnSpc>
              <a:spcBef>
                <a:spcPts val="0"/>
              </a:spcBef>
              <a:spcAft>
                <a:spcPts val="0"/>
              </a:spcAft>
              <a:buNone/>
              <a:defRPr/>
            </a:lvl6pPr>
            <a:lvl7pPr indent="0" lvl="6" marL="0" algn="l">
              <a:lnSpc>
                <a:spcPct val="100000"/>
              </a:lnSpc>
              <a:spcBef>
                <a:spcPts val="0"/>
              </a:spcBef>
              <a:spcAft>
                <a:spcPts val="0"/>
              </a:spcAft>
              <a:buNone/>
              <a:defRPr/>
            </a:lvl7pPr>
            <a:lvl8pPr indent="0" lvl="7" marL="0" algn="l">
              <a:lnSpc>
                <a:spcPct val="100000"/>
              </a:lnSpc>
              <a:spcBef>
                <a:spcPts val="0"/>
              </a:spcBef>
              <a:spcAft>
                <a:spcPts val="0"/>
              </a:spcAft>
              <a:buNone/>
              <a:defRPr/>
            </a:lvl8pPr>
            <a:lvl9pPr indent="0" lvl="8" marL="0" algn="l">
              <a:lnSpc>
                <a:spcPct val="100000"/>
              </a:lnSpc>
              <a:spcBef>
                <a:spcPts val="0"/>
              </a:spcBef>
              <a:spcAft>
                <a:spcPts val="0"/>
              </a:spcAft>
              <a:buNone/>
              <a:defRPr/>
            </a:lvl9pPr>
          </a:lstStyle>
          <a:p>
            <a:pPr indent="0" lvl="0" marL="0" rtl="0" algn="l">
              <a:spcBef>
                <a:spcPts val="0"/>
              </a:spcBef>
              <a:spcAft>
                <a:spcPts val="0"/>
              </a:spcAft>
              <a:buNone/>
            </a:pPr>
            <a:fld id="{00000000-1234-1234-1234-123412341234}" type="slidenum">
              <a:rPr lang="en-PH"/>
              <a:t>‹#›</a:t>
            </a:fld>
            <a:endParaRPr/>
          </a:p>
        </p:txBody>
      </p:sp>
      <p:cxnSp>
        <p:nvCxnSpPr>
          <p:cNvPr id="236" name="Google Shape;236;p104"/>
          <p:cNvCxnSpPr/>
          <p:nvPr/>
        </p:nvCxnSpPr>
        <p:spPr>
          <a:xfrm rot="10800000">
            <a:off x="20116800" y="118526"/>
            <a:ext cx="0" cy="18288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243" name="Shape 243"/>
        <p:cNvGrpSpPr/>
        <p:nvPr/>
      </p:nvGrpSpPr>
      <p:grpSpPr>
        <a:xfrm>
          <a:off x="0" y="0"/>
          <a:ext cx="0" cy="0"/>
          <a:chOff x="0" y="0"/>
          <a:chExt cx="0" cy="0"/>
        </a:xfrm>
      </p:grpSpPr>
      <p:sp>
        <p:nvSpPr>
          <p:cNvPr id="244" name="Google Shape;244;p26"/>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5" name="Google Shape;245;p26"/>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46" name="Google Shape;246;p2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247" name="Shape 247"/>
        <p:cNvGrpSpPr/>
        <p:nvPr/>
      </p:nvGrpSpPr>
      <p:grpSpPr>
        <a:xfrm>
          <a:off x="0" y="0"/>
          <a:ext cx="0" cy="0"/>
          <a:chOff x="0" y="0"/>
          <a:chExt cx="0" cy="0"/>
        </a:xfrm>
      </p:grpSpPr>
      <p:sp>
        <p:nvSpPr>
          <p:cNvPr id="248" name="Google Shape;248;p25"/>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9" name="Google Shape;249;p25"/>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50" name="Google Shape;250;p2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1" name="Shape 251"/>
        <p:cNvGrpSpPr/>
        <p:nvPr/>
      </p:nvGrpSpPr>
      <p:grpSpPr>
        <a:xfrm>
          <a:off x="0" y="0"/>
          <a:ext cx="0" cy="0"/>
          <a:chOff x="0" y="0"/>
          <a:chExt cx="0" cy="0"/>
        </a:xfrm>
      </p:grpSpPr>
      <p:sp>
        <p:nvSpPr>
          <p:cNvPr id="252" name="Google Shape;252;p84"/>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SzPts val="11200"/>
              <a:buNone/>
              <a:defRPr/>
            </a:lvl1pPr>
            <a:lvl2pPr lvl="1" algn="ctr">
              <a:lnSpc>
                <a:spcPct val="100000"/>
              </a:lnSpc>
              <a:spcBef>
                <a:spcPts val="0"/>
              </a:spcBef>
              <a:spcAft>
                <a:spcPts val="0"/>
              </a:spcAft>
              <a:buSzPts val="11200"/>
              <a:buNone/>
              <a:defRPr/>
            </a:lvl2pPr>
            <a:lvl3pPr lvl="2" algn="ctr">
              <a:lnSpc>
                <a:spcPct val="100000"/>
              </a:lnSpc>
              <a:spcBef>
                <a:spcPts val="0"/>
              </a:spcBef>
              <a:spcAft>
                <a:spcPts val="0"/>
              </a:spcAft>
              <a:buSzPts val="11200"/>
              <a:buNone/>
              <a:defRPr/>
            </a:lvl3pPr>
            <a:lvl4pPr lvl="3" algn="ctr">
              <a:lnSpc>
                <a:spcPct val="100000"/>
              </a:lnSpc>
              <a:spcBef>
                <a:spcPts val="0"/>
              </a:spcBef>
              <a:spcAft>
                <a:spcPts val="0"/>
              </a:spcAft>
              <a:buSzPts val="11200"/>
              <a:buNone/>
              <a:defRPr/>
            </a:lvl4pPr>
            <a:lvl5pPr lvl="4" algn="ctr">
              <a:lnSpc>
                <a:spcPct val="100000"/>
              </a:lnSpc>
              <a:spcBef>
                <a:spcPts val="0"/>
              </a:spcBef>
              <a:spcAft>
                <a:spcPts val="0"/>
              </a:spcAft>
              <a:buSzPts val="11200"/>
              <a:buNone/>
              <a:defRPr/>
            </a:lvl5pPr>
            <a:lvl6pPr lvl="5" algn="ctr">
              <a:lnSpc>
                <a:spcPct val="100000"/>
              </a:lnSpc>
              <a:spcBef>
                <a:spcPts val="0"/>
              </a:spcBef>
              <a:spcAft>
                <a:spcPts val="0"/>
              </a:spcAft>
              <a:buSzPts val="11200"/>
              <a:buNone/>
              <a:defRPr/>
            </a:lvl6pPr>
            <a:lvl7pPr lvl="6" algn="ctr">
              <a:lnSpc>
                <a:spcPct val="100000"/>
              </a:lnSpc>
              <a:spcBef>
                <a:spcPts val="0"/>
              </a:spcBef>
              <a:spcAft>
                <a:spcPts val="0"/>
              </a:spcAft>
              <a:buSzPts val="11200"/>
              <a:buNone/>
              <a:defRPr/>
            </a:lvl7pPr>
            <a:lvl8pPr lvl="7" algn="ctr">
              <a:lnSpc>
                <a:spcPct val="100000"/>
              </a:lnSpc>
              <a:spcBef>
                <a:spcPts val="0"/>
              </a:spcBef>
              <a:spcAft>
                <a:spcPts val="0"/>
              </a:spcAft>
              <a:buSzPts val="11200"/>
              <a:buNone/>
              <a:defRPr/>
            </a:lvl8pPr>
            <a:lvl9pPr lvl="8" algn="ctr">
              <a:lnSpc>
                <a:spcPct val="100000"/>
              </a:lnSpc>
              <a:spcBef>
                <a:spcPts val="0"/>
              </a:spcBef>
              <a:spcAft>
                <a:spcPts val="0"/>
              </a:spcAft>
              <a:buSzPts val="11200"/>
              <a:buNone/>
              <a:defRPr/>
            </a:lvl9pPr>
          </a:lstStyle>
          <a:p/>
        </p:txBody>
      </p:sp>
      <p:sp>
        <p:nvSpPr>
          <p:cNvPr id="253" name="Google Shape;253;p84"/>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algn="l">
              <a:lnSpc>
                <a:spcPct val="100000"/>
              </a:lnSpc>
              <a:spcBef>
                <a:spcPts val="5900"/>
              </a:spcBef>
              <a:spcAft>
                <a:spcPts val="0"/>
              </a:spcAft>
              <a:buSzPts val="6500"/>
              <a:buChar char="•"/>
              <a:defRPr/>
            </a:lvl1pPr>
            <a:lvl2pPr indent="-641350" lvl="1" marL="914400" algn="l">
              <a:lnSpc>
                <a:spcPct val="100000"/>
              </a:lnSpc>
              <a:spcBef>
                <a:spcPts val="5900"/>
              </a:spcBef>
              <a:spcAft>
                <a:spcPts val="0"/>
              </a:spcAft>
              <a:buSzPts val="6500"/>
              <a:buChar char="•"/>
              <a:defRPr/>
            </a:lvl2pPr>
            <a:lvl3pPr indent="-641350" lvl="2" marL="1371600" algn="l">
              <a:lnSpc>
                <a:spcPct val="100000"/>
              </a:lnSpc>
              <a:spcBef>
                <a:spcPts val="5900"/>
              </a:spcBef>
              <a:spcAft>
                <a:spcPts val="0"/>
              </a:spcAft>
              <a:buSzPts val="6500"/>
              <a:buChar char="•"/>
              <a:defRPr/>
            </a:lvl3pPr>
            <a:lvl4pPr indent="-641350" lvl="3" marL="1828800" algn="l">
              <a:lnSpc>
                <a:spcPct val="100000"/>
              </a:lnSpc>
              <a:spcBef>
                <a:spcPts val="5900"/>
              </a:spcBef>
              <a:spcAft>
                <a:spcPts val="0"/>
              </a:spcAft>
              <a:buSzPts val="6500"/>
              <a:buChar char="•"/>
              <a:defRPr/>
            </a:lvl4pPr>
            <a:lvl5pPr indent="-641350" lvl="4" marL="2286000" algn="l">
              <a:lnSpc>
                <a:spcPct val="100000"/>
              </a:lnSpc>
              <a:spcBef>
                <a:spcPts val="5900"/>
              </a:spcBef>
              <a:spcAft>
                <a:spcPts val="0"/>
              </a:spcAft>
              <a:buSzPts val="6500"/>
              <a:buChar char="•"/>
              <a:defRPr/>
            </a:lvl5pPr>
            <a:lvl6pPr indent="-641350" lvl="5" marL="2743200" algn="l">
              <a:lnSpc>
                <a:spcPct val="100000"/>
              </a:lnSpc>
              <a:spcBef>
                <a:spcPts val="5900"/>
              </a:spcBef>
              <a:spcAft>
                <a:spcPts val="0"/>
              </a:spcAft>
              <a:buSzPts val="6500"/>
              <a:buChar char="•"/>
              <a:defRPr/>
            </a:lvl6pPr>
            <a:lvl7pPr indent="-641350" lvl="6" marL="3200400" algn="l">
              <a:lnSpc>
                <a:spcPct val="100000"/>
              </a:lnSpc>
              <a:spcBef>
                <a:spcPts val="5900"/>
              </a:spcBef>
              <a:spcAft>
                <a:spcPts val="0"/>
              </a:spcAft>
              <a:buSzPts val="6500"/>
              <a:buChar char="•"/>
              <a:defRPr/>
            </a:lvl7pPr>
            <a:lvl8pPr indent="-641350" lvl="7" marL="3657600" algn="l">
              <a:lnSpc>
                <a:spcPct val="100000"/>
              </a:lnSpc>
              <a:spcBef>
                <a:spcPts val="5900"/>
              </a:spcBef>
              <a:spcAft>
                <a:spcPts val="0"/>
              </a:spcAft>
              <a:buSzPts val="6500"/>
              <a:buChar char="•"/>
              <a:defRPr/>
            </a:lvl8pPr>
            <a:lvl9pPr indent="-641350" lvl="8" marL="4114800" algn="l">
              <a:lnSpc>
                <a:spcPct val="100000"/>
              </a:lnSpc>
              <a:spcBef>
                <a:spcPts val="5900"/>
              </a:spcBef>
              <a:spcAft>
                <a:spcPts val="0"/>
              </a:spcAft>
              <a:buSzPts val="6500"/>
              <a:buChar char="•"/>
              <a:defRPr/>
            </a:lvl9pPr>
          </a:lstStyle>
          <a:p/>
        </p:txBody>
      </p:sp>
      <p:sp>
        <p:nvSpPr>
          <p:cNvPr id="254" name="Google Shape;254;p8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5" name="Google Shape;255;p8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6" name="Google Shape;256;p8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a:lvl1pPr>
            <a:lvl2pPr indent="0" lvl="1" marL="0" marR="0" algn="ctr">
              <a:lnSpc>
                <a:spcPct val="100000"/>
              </a:lnSpc>
              <a:spcBef>
                <a:spcPts val="0"/>
              </a:spcBef>
              <a:spcAft>
                <a:spcPts val="0"/>
              </a:spcAft>
              <a:buClr>
                <a:srgbClr val="000000"/>
              </a:buClr>
              <a:buSzPts val="2400"/>
              <a:buFont typeface="Helvetica Neue Light"/>
              <a:buNone/>
              <a:defRPr/>
            </a:lvl2pPr>
            <a:lvl3pPr indent="0" lvl="2" marL="0" marR="0" algn="ctr">
              <a:lnSpc>
                <a:spcPct val="100000"/>
              </a:lnSpc>
              <a:spcBef>
                <a:spcPts val="0"/>
              </a:spcBef>
              <a:spcAft>
                <a:spcPts val="0"/>
              </a:spcAft>
              <a:buClr>
                <a:srgbClr val="000000"/>
              </a:buClr>
              <a:buSzPts val="2400"/>
              <a:buFont typeface="Helvetica Neue Light"/>
              <a:buNone/>
              <a:defRPr/>
            </a:lvl3pPr>
            <a:lvl4pPr indent="0" lvl="3" marL="0" marR="0" algn="ctr">
              <a:lnSpc>
                <a:spcPct val="100000"/>
              </a:lnSpc>
              <a:spcBef>
                <a:spcPts val="0"/>
              </a:spcBef>
              <a:spcAft>
                <a:spcPts val="0"/>
              </a:spcAft>
              <a:buClr>
                <a:srgbClr val="000000"/>
              </a:buClr>
              <a:buSzPts val="2400"/>
              <a:buFont typeface="Helvetica Neue Light"/>
              <a:buNone/>
              <a:defRPr/>
            </a:lvl4pPr>
            <a:lvl5pPr indent="0" lvl="4" marL="0" marR="0" algn="ctr">
              <a:lnSpc>
                <a:spcPct val="100000"/>
              </a:lnSpc>
              <a:spcBef>
                <a:spcPts val="0"/>
              </a:spcBef>
              <a:spcAft>
                <a:spcPts val="0"/>
              </a:spcAft>
              <a:buClr>
                <a:srgbClr val="000000"/>
              </a:buClr>
              <a:buSzPts val="2400"/>
              <a:buFont typeface="Helvetica Neue Light"/>
              <a:buNone/>
              <a:defRPr/>
            </a:lvl5pPr>
            <a:lvl6pPr indent="0" lvl="5" marL="0" marR="0" algn="ctr">
              <a:lnSpc>
                <a:spcPct val="100000"/>
              </a:lnSpc>
              <a:spcBef>
                <a:spcPts val="0"/>
              </a:spcBef>
              <a:spcAft>
                <a:spcPts val="0"/>
              </a:spcAft>
              <a:buClr>
                <a:srgbClr val="000000"/>
              </a:buClr>
              <a:buSzPts val="2400"/>
              <a:buFont typeface="Helvetica Neue Light"/>
              <a:buNone/>
              <a:defRPr/>
            </a:lvl6pPr>
            <a:lvl7pPr indent="0" lvl="6" marL="0" marR="0" algn="ctr">
              <a:lnSpc>
                <a:spcPct val="100000"/>
              </a:lnSpc>
              <a:spcBef>
                <a:spcPts val="0"/>
              </a:spcBef>
              <a:spcAft>
                <a:spcPts val="0"/>
              </a:spcAft>
              <a:buClr>
                <a:srgbClr val="000000"/>
              </a:buClr>
              <a:buSzPts val="2400"/>
              <a:buFont typeface="Helvetica Neue Light"/>
              <a:buNone/>
              <a:defRPr/>
            </a:lvl7pPr>
            <a:lvl8pPr indent="0" lvl="7" marL="0" marR="0" algn="ctr">
              <a:lnSpc>
                <a:spcPct val="100000"/>
              </a:lnSpc>
              <a:spcBef>
                <a:spcPts val="0"/>
              </a:spcBef>
              <a:spcAft>
                <a:spcPts val="0"/>
              </a:spcAft>
              <a:buClr>
                <a:srgbClr val="000000"/>
              </a:buClr>
              <a:buSzPts val="2400"/>
              <a:buFont typeface="Helvetica Neue Light"/>
              <a:buNone/>
              <a:defRPr/>
            </a:lvl8pPr>
            <a:lvl9pPr indent="0" lvl="8" marL="0" marR="0" algn="ctr">
              <a:lnSpc>
                <a:spcPct val="100000"/>
              </a:lnSpc>
              <a:spcBef>
                <a:spcPts val="0"/>
              </a:spcBef>
              <a:spcAft>
                <a:spcPts val="0"/>
              </a:spcAft>
              <a:buClr>
                <a:srgbClr val="000000"/>
              </a:buClr>
              <a:buSzPts val="2400"/>
              <a:buFont typeface="Helvetica Neue Light"/>
              <a:buNone/>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257" name="Shape 257"/>
        <p:cNvGrpSpPr/>
        <p:nvPr/>
      </p:nvGrpSpPr>
      <p:grpSpPr>
        <a:xfrm>
          <a:off x="0" y="0"/>
          <a:ext cx="0" cy="0"/>
          <a:chOff x="0" y="0"/>
          <a:chExt cx="0" cy="0"/>
        </a:xfrm>
      </p:grpSpPr>
      <p:sp>
        <p:nvSpPr>
          <p:cNvPr id="258" name="Google Shape;258;p27"/>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59" name="Google Shape;259;p2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260" name="Shape 260"/>
        <p:cNvGrpSpPr/>
        <p:nvPr/>
      </p:nvGrpSpPr>
      <p:grpSpPr>
        <a:xfrm>
          <a:off x="0" y="0"/>
          <a:ext cx="0" cy="0"/>
          <a:chOff x="0" y="0"/>
          <a:chExt cx="0" cy="0"/>
        </a:xfrm>
      </p:grpSpPr>
      <p:sp>
        <p:nvSpPr>
          <p:cNvPr id="261" name="Google Shape;261;p28"/>
          <p:cNvSpPr/>
          <p:nvPr>
            <p:ph idx="2" type="pic"/>
          </p:nvPr>
        </p:nvSpPr>
        <p:spPr>
          <a:xfrm>
            <a:off x="3125968" y="673100"/>
            <a:ext cx="18135601" cy="8737600"/>
          </a:xfrm>
          <a:prstGeom prst="rect">
            <a:avLst/>
          </a:prstGeom>
          <a:noFill/>
          <a:ln>
            <a:noFill/>
          </a:ln>
        </p:spPr>
      </p:sp>
      <p:sp>
        <p:nvSpPr>
          <p:cNvPr id="262" name="Google Shape;262;p28"/>
          <p:cNvSpPr txBox="1"/>
          <p:nvPr>
            <p:ph type="title"/>
          </p:nvPr>
        </p:nvSpPr>
        <p:spPr>
          <a:xfrm>
            <a:off x="635000" y="9512300"/>
            <a:ext cx="23114000" cy="20066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3" name="Google Shape;263;p28"/>
          <p:cNvSpPr txBox="1"/>
          <p:nvPr>
            <p:ph idx="1" type="body"/>
          </p:nvPr>
        </p:nvSpPr>
        <p:spPr>
          <a:xfrm>
            <a:off x="635000" y="11442700"/>
            <a:ext cx="23114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64" name="Google Shape;264;p28"/>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265" name="Shape 265"/>
        <p:cNvGrpSpPr/>
        <p:nvPr/>
      </p:nvGrpSpPr>
      <p:grpSpPr>
        <a:xfrm>
          <a:off x="0" y="0"/>
          <a:ext cx="0" cy="0"/>
          <a:chOff x="0" y="0"/>
          <a:chExt cx="0" cy="0"/>
        </a:xfrm>
      </p:grpSpPr>
      <p:sp>
        <p:nvSpPr>
          <p:cNvPr id="266" name="Google Shape;266;p29"/>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67" name="Google Shape;267;p29"/>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68" name="Shape 268"/>
        <p:cNvGrpSpPr/>
        <p:nvPr/>
      </p:nvGrpSpPr>
      <p:grpSpPr>
        <a:xfrm>
          <a:off x="0" y="0"/>
          <a:ext cx="0" cy="0"/>
          <a:chOff x="0" y="0"/>
          <a:chExt cx="0" cy="0"/>
        </a:xfrm>
      </p:grpSpPr>
      <p:sp>
        <p:nvSpPr>
          <p:cNvPr id="269" name="Google Shape;269;p30"/>
          <p:cNvSpPr/>
          <p:nvPr>
            <p:ph idx="2" type="pic"/>
          </p:nvPr>
        </p:nvSpPr>
        <p:spPr>
          <a:xfrm>
            <a:off x="13165980" y="952500"/>
            <a:ext cx="9525001" cy="11468100"/>
          </a:xfrm>
          <a:prstGeom prst="rect">
            <a:avLst/>
          </a:prstGeom>
          <a:noFill/>
          <a:ln>
            <a:noFill/>
          </a:ln>
        </p:spPr>
      </p:sp>
      <p:sp>
        <p:nvSpPr>
          <p:cNvPr id="270" name="Google Shape;270;p30"/>
          <p:cNvSpPr txBox="1"/>
          <p:nvPr>
            <p:ph type="title"/>
          </p:nvPr>
        </p:nvSpPr>
        <p:spPr>
          <a:xfrm>
            <a:off x="1651000" y="952500"/>
            <a:ext cx="10223500" cy="55499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8400"/>
              <a:buFont typeface="Avenir"/>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71" name="Google Shape;271;p30"/>
          <p:cNvSpPr txBox="1"/>
          <p:nvPr>
            <p:ph idx="1" type="body"/>
          </p:nvPr>
        </p:nvSpPr>
        <p:spPr>
          <a:xfrm>
            <a:off x="1651000" y="6527800"/>
            <a:ext cx="10223500" cy="5727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72" name="Google Shape;272;p3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73" name="Shape 273"/>
        <p:cNvGrpSpPr/>
        <p:nvPr/>
      </p:nvGrpSpPr>
      <p:grpSpPr>
        <a:xfrm>
          <a:off x="0" y="0"/>
          <a:ext cx="0" cy="0"/>
          <a:chOff x="0" y="0"/>
          <a:chExt cx="0" cy="0"/>
        </a:xfrm>
      </p:grpSpPr>
      <p:sp>
        <p:nvSpPr>
          <p:cNvPr id="274" name="Google Shape;274;p31"/>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75" name="Google Shape;275;p31"/>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76" name="Google Shape;276;p31"/>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80"/>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77" name="Shape 277"/>
        <p:cNvGrpSpPr/>
        <p:nvPr/>
      </p:nvGrpSpPr>
      <p:grpSpPr>
        <a:xfrm>
          <a:off x="0" y="0"/>
          <a:ext cx="0" cy="0"/>
          <a:chOff x="0" y="0"/>
          <a:chExt cx="0" cy="0"/>
        </a:xfrm>
      </p:grpSpPr>
      <p:sp>
        <p:nvSpPr>
          <p:cNvPr id="278" name="Google Shape;278;p32"/>
          <p:cNvSpPr/>
          <p:nvPr>
            <p:ph idx="2" type="pic"/>
          </p:nvPr>
        </p:nvSpPr>
        <p:spPr>
          <a:xfrm>
            <a:off x="13169900" y="3149600"/>
            <a:ext cx="9525000" cy="9296400"/>
          </a:xfrm>
          <a:prstGeom prst="rect">
            <a:avLst/>
          </a:prstGeom>
          <a:noFill/>
          <a:ln>
            <a:noFill/>
          </a:ln>
        </p:spPr>
      </p:sp>
      <p:sp>
        <p:nvSpPr>
          <p:cNvPr id="279" name="Google Shape;279;p32"/>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0" name="Google Shape;280;p32"/>
          <p:cNvSpPr txBox="1"/>
          <p:nvPr>
            <p:ph idx="1" type="body"/>
          </p:nvPr>
        </p:nvSpPr>
        <p:spPr>
          <a:xfrm>
            <a:off x="1689100" y="3149600"/>
            <a:ext cx="10223500" cy="9296400"/>
          </a:xfrm>
          <a:prstGeom prst="rect">
            <a:avLst/>
          </a:prstGeom>
          <a:noFill/>
          <a:ln>
            <a:noFill/>
          </a:ln>
        </p:spPr>
        <p:txBody>
          <a:bodyPr anchorCtr="0" anchor="ctr" bIns="50800" lIns="50800" spcFirstLastPara="1" rIns="50800" wrap="square" tIns="50800">
            <a:normAutofit/>
          </a:bodyPr>
          <a:lstStyle>
            <a:lvl1pPr indent="-530225" lvl="0" marL="457200" algn="l">
              <a:lnSpc>
                <a:spcPct val="100000"/>
              </a:lnSpc>
              <a:spcBef>
                <a:spcPts val="4500"/>
              </a:spcBef>
              <a:spcAft>
                <a:spcPts val="0"/>
              </a:spcAft>
              <a:buClr>
                <a:srgbClr val="000000"/>
              </a:buClr>
              <a:buSzPts val="4750"/>
              <a:buFont typeface="Helvetica Neue"/>
              <a:buChar char="•"/>
              <a:defRPr sz="3800"/>
            </a:lvl1pPr>
            <a:lvl2pPr indent="-530225" lvl="1" marL="914400" algn="l">
              <a:lnSpc>
                <a:spcPct val="100000"/>
              </a:lnSpc>
              <a:spcBef>
                <a:spcPts val="4500"/>
              </a:spcBef>
              <a:spcAft>
                <a:spcPts val="0"/>
              </a:spcAft>
              <a:buClr>
                <a:srgbClr val="000000"/>
              </a:buClr>
              <a:buSzPts val="4750"/>
              <a:buFont typeface="Helvetica Neue"/>
              <a:buChar char="•"/>
              <a:defRPr sz="3800"/>
            </a:lvl2pPr>
            <a:lvl3pPr indent="-530225" lvl="2" marL="1371600" algn="l">
              <a:lnSpc>
                <a:spcPct val="100000"/>
              </a:lnSpc>
              <a:spcBef>
                <a:spcPts val="4500"/>
              </a:spcBef>
              <a:spcAft>
                <a:spcPts val="0"/>
              </a:spcAft>
              <a:buClr>
                <a:srgbClr val="000000"/>
              </a:buClr>
              <a:buSzPts val="4750"/>
              <a:buFont typeface="Helvetica Neue"/>
              <a:buChar char="•"/>
              <a:defRPr sz="3800"/>
            </a:lvl3pPr>
            <a:lvl4pPr indent="-530225" lvl="3" marL="1828800" algn="l">
              <a:lnSpc>
                <a:spcPct val="100000"/>
              </a:lnSpc>
              <a:spcBef>
                <a:spcPts val="4500"/>
              </a:spcBef>
              <a:spcAft>
                <a:spcPts val="0"/>
              </a:spcAft>
              <a:buClr>
                <a:srgbClr val="000000"/>
              </a:buClr>
              <a:buSzPts val="4750"/>
              <a:buFont typeface="Helvetica Neue"/>
              <a:buChar char="•"/>
              <a:defRPr sz="3800"/>
            </a:lvl4pPr>
            <a:lvl5pPr indent="-530225" lvl="4" marL="2286000" algn="l">
              <a:lnSpc>
                <a:spcPct val="100000"/>
              </a:lnSpc>
              <a:spcBef>
                <a:spcPts val="4500"/>
              </a:spcBef>
              <a:spcAft>
                <a:spcPts val="0"/>
              </a:spcAft>
              <a:buClr>
                <a:srgbClr val="000000"/>
              </a:buClr>
              <a:buSzPts val="4750"/>
              <a:buFont typeface="Helvetica Neue"/>
              <a:buChar char="•"/>
              <a:defRPr sz="3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81" name="Google Shape;281;p32"/>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2" name="Shape 282"/>
        <p:cNvGrpSpPr/>
        <p:nvPr/>
      </p:nvGrpSpPr>
      <p:grpSpPr>
        <a:xfrm>
          <a:off x="0" y="0"/>
          <a:ext cx="0" cy="0"/>
          <a:chOff x="0" y="0"/>
          <a:chExt cx="0" cy="0"/>
        </a:xfrm>
      </p:grpSpPr>
      <p:sp>
        <p:nvSpPr>
          <p:cNvPr id="283" name="Google Shape;283;p33"/>
          <p:cNvSpPr txBox="1"/>
          <p:nvPr>
            <p:ph idx="1" type="body"/>
          </p:nvPr>
        </p:nvSpPr>
        <p:spPr>
          <a:xfrm>
            <a:off x="1689100" y="1778000"/>
            <a:ext cx="21005799" cy="10160000"/>
          </a:xfrm>
          <a:prstGeom prst="rect">
            <a:avLst/>
          </a:prstGeom>
          <a:noFill/>
          <a:ln>
            <a:noFill/>
          </a:ln>
        </p:spPr>
        <p:txBody>
          <a:bodyPr anchorCtr="0" anchor="ctr" bIns="50800" lIns="50800" spcFirstLastPara="1" rIns="50800" wrap="square" tIns="50800">
            <a:normAutofit/>
          </a:bodyPr>
          <a:lstStyle>
            <a:lvl1pPr indent="-609600" lvl="0" marL="457200" algn="l">
              <a:lnSpc>
                <a:spcPct val="100000"/>
              </a:lnSpc>
              <a:spcBef>
                <a:spcPts val="5900"/>
              </a:spcBef>
              <a:spcAft>
                <a:spcPts val="0"/>
              </a:spcAft>
              <a:buClr>
                <a:srgbClr val="000000"/>
              </a:buClr>
              <a:buSzPts val="6000"/>
              <a:buFont typeface="Helvetica Neue"/>
              <a:buChar char="•"/>
              <a:defRPr sz="4800"/>
            </a:lvl1pPr>
            <a:lvl2pPr indent="-609600" lvl="1" marL="914400" algn="l">
              <a:lnSpc>
                <a:spcPct val="100000"/>
              </a:lnSpc>
              <a:spcBef>
                <a:spcPts val="5900"/>
              </a:spcBef>
              <a:spcAft>
                <a:spcPts val="0"/>
              </a:spcAft>
              <a:buClr>
                <a:srgbClr val="000000"/>
              </a:buClr>
              <a:buSzPts val="6000"/>
              <a:buFont typeface="Helvetica Neue"/>
              <a:buChar char="•"/>
              <a:defRPr sz="4800"/>
            </a:lvl2pPr>
            <a:lvl3pPr indent="-609600" lvl="2" marL="1371600" algn="l">
              <a:lnSpc>
                <a:spcPct val="100000"/>
              </a:lnSpc>
              <a:spcBef>
                <a:spcPts val="5900"/>
              </a:spcBef>
              <a:spcAft>
                <a:spcPts val="0"/>
              </a:spcAft>
              <a:buClr>
                <a:srgbClr val="000000"/>
              </a:buClr>
              <a:buSzPts val="6000"/>
              <a:buFont typeface="Helvetica Neue"/>
              <a:buChar char="•"/>
              <a:defRPr sz="4800"/>
            </a:lvl3pPr>
            <a:lvl4pPr indent="-609600" lvl="3" marL="1828800" algn="l">
              <a:lnSpc>
                <a:spcPct val="100000"/>
              </a:lnSpc>
              <a:spcBef>
                <a:spcPts val="5900"/>
              </a:spcBef>
              <a:spcAft>
                <a:spcPts val="0"/>
              </a:spcAft>
              <a:buClr>
                <a:srgbClr val="000000"/>
              </a:buClr>
              <a:buSzPts val="6000"/>
              <a:buFont typeface="Helvetica Neue"/>
              <a:buChar char="•"/>
              <a:defRPr sz="4800"/>
            </a:lvl4pPr>
            <a:lvl5pPr indent="-609600" lvl="4" marL="2286000" algn="l">
              <a:lnSpc>
                <a:spcPct val="100000"/>
              </a:lnSpc>
              <a:spcBef>
                <a:spcPts val="5900"/>
              </a:spcBef>
              <a:spcAft>
                <a:spcPts val="0"/>
              </a:spcAft>
              <a:buClr>
                <a:srgbClr val="000000"/>
              </a:buClr>
              <a:buSzPts val="6000"/>
              <a:buFont typeface="Helvetica Neue"/>
              <a:buChar char="•"/>
              <a:defRPr sz="48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84" name="Google Shape;284;p33"/>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285" name="Shape 285"/>
        <p:cNvGrpSpPr/>
        <p:nvPr/>
      </p:nvGrpSpPr>
      <p:grpSpPr>
        <a:xfrm>
          <a:off x="0" y="0"/>
          <a:ext cx="0" cy="0"/>
          <a:chOff x="0" y="0"/>
          <a:chExt cx="0" cy="0"/>
        </a:xfrm>
      </p:grpSpPr>
      <p:sp>
        <p:nvSpPr>
          <p:cNvPr id="286" name="Google Shape;286;p34"/>
          <p:cNvSpPr/>
          <p:nvPr>
            <p:ph idx="2" type="pic"/>
          </p:nvPr>
        </p:nvSpPr>
        <p:spPr>
          <a:xfrm>
            <a:off x="15760700" y="7048500"/>
            <a:ext cx="7404100" cy="5549900"/>
          </a:xfrm>
          <a:prstGeom prst="rect">
            <a:avLst/>
          </a:prstGeom>
          <a:noFill/>
          <a:ln>
            <a:noFill/>
          </a:ln>
        </p:spPr>
      </p:sp>
      <p:sp>
        <p:nvSpPr>
          <p:cNvPr id="287" name="Google Shape;287;p34"/>
          <p:cNvSpPr/>
          <p:nvPr>
            <p:ph idx="3" type="pic"/>
          </p:nvPr>
        </p:nvSpPr>
        <p:spPr>
          <a:xfrm>
            <a:off x="15760700" y="1130300"/>
            <a:ext cx="7404100" cy="5549900"/>
          </a:xfrm>
          <a:prstGeom prst="rect">
            <a:avLst/>
          </a:prstGeom>
          <a:noFill/>
          <a:ln>
            <a:noFill/>
          </a:ln>
        </p:spPr>
      </p:sp>
      <p:sp>
        <p:nvSpPr>
          <p:cNvPr id="288" name="Google Shape;288;p34"/>
          <p:cNvSpPr/>
          <p:nvPr>
            <p:ph idx="4" type="pic"/>
          </p:nvPr>
        </p:nvSpPr>
        <p:spPr>
          <a:xfrm>
            <a:off x="1206500" y="1130300"/>
            <a:ext cx="14173200" cy="11468100"/>
          </a:xfrm>
          <a:prstGeom prst="rect">
            <a:avLst/>
          </a:prstGeom>
          <a:noFill/>
          <a:ln>
            <a:noFill/>
          </a:ln>
        </p:spPr>
      </p:sp>
      <p:sp>
        <p:nvSpPr>
          <p:cNvPr id="289" name="Google Shape;289;p3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90" name="Shape 290"/>
        <p:cNvGrpSpPr/>
        <p:nvPr/>
      </p:nvGrpSpPr>
      <p:grpSpPr>
        <a:xfrm>
          <a:off x="0" y="0"/>
          <a:ext cx="0" cy="0"/>
          <a:chOff x="0" y="0"/>
          <a:chExt cx="0" cy="0"/>
        </a:xfrm>
      </p:grpSpPr>
      <p:sp>
        <p:nvSpPr>
          <p:cNvPr id="291" name="Google Shape;291;p35"/>
          <p:cNvSpPr txBox="1"/>
          <p:nvPr>
            <p:ph idx="1" type="body"/>
          </p:nvPr>
        </p:nvSpPr>
        <p:spPr>
          <a:xfrm>
            <a:off x="2387600" y="8953500"/>
            <a:ext cx="19621500" cy="585521"/>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200"/>
              <a:buFont typeface="Helvetica Neue"/>
              <a:buNone/>
              <a:defRPr i="1" sz="3200"/>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92" name="Google Shape;292;p35"/>
          <p:cNvSpPr txBox="1"/>
          <p:nvPr>
            <p:ph idx="2" type="body"/>
          </p:nvPr>
        </p:nvSpPr>
        <p:spPr>
          <a:xfrm>
            <a:off x="2387600" y="6076950"/>
            <a:ext cx="19621500" cy="8255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4800"/>
              <a:buFont typeface="Avenir"/>
              <a:buNone/>
              <a:defRPr sz="4800">
                <a:latin typeface="Avenir"/>
                <a:ea typeface="Avenir"/>
                <a:cs typeface="Avenir"/>
                <a:sym typeface="Avenir"/>
              </a:defRPr>
            </a:lvl1pPr>
            <a:lvl2pPr indent="-371475" lvl="1" marL="914400" algn="l">
              <a:lnSpc>
                <a:spcPct val="100000"/>
              </a:lnSpc>
              <a:spcBef>
                <a:spcPts val="5900"/>
              </a:spcBef>
              <a:spcAft>
                <a:spcPts val="0"/>
              </a:spcAft>
              <a:buClr>
                <a:srgbClr val="000000"/>
              </a:buClr>
              <a:buSzPts val="2250"/>
              <a:buChar char="•"/>
              <a:defRPr/>
            </a:lvl2pPr>
            <a:lvl3pPr indent="-371475" lvl="2" marL="1371600" algn="l">
              <a:lnSpc>
                <a:spcPct val="100000"/>
              </a:lnSpc>
              <a:spcBef>
                <a:spcPts val="5900"/>
              </a:spcBef>
              <a:spcAft>
                <a:spcPts val="0"/>
              </a:spcAft>
              <a:buClr>
                <a:srgbClr val="000000"/>
              </a:buClr>
              <a:buSzPts val="2250"/>
              <a:buChar char="•"/>
              <a:defRPr/>
            </a:lvl3pPr>
            <a:lvl4pPr indent="-371475" lvl="3" marL="1828800" algn="l">
              <a:lnSpc>
                <a:spcPct val="100000"/>
              </a:lnSpc>
              <a:spcBef>
                <a:spcPts val="5900"/>
              </a:spcBef>
              <a:spcAft>
                <a:spcPts val="0"/>
              </a:spcAft>
              <a:buClr>
                <a:srgbClr val="000000"/>
              </a:buClr>
              <a:buSzPts val="2250"/>
              <a:buChar char="•"/>
              <a:defRPr/>
            </a:lvl4pPr>
            <a:lvl5pPr indent="-371475" lvl="4" marL="2286000" algn="l">
              <a:lnSpc>
                <a:spcPct val="100000"/>
              </a:lnSpc>
              <a:spcBef>
                <a:spcPts val="5900"/>
              </a:spcBef>
              <a:spcAft>
                <a:spcPts val="0"/>
              </a:spcAft>
              <a:buClr>
                <a:srgbClr val="000000"/>
              </a:buClr>
              <a:buSzPts val="2250"/>
              <a:buChar char="•"/>
              <a:defRPr/>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293" name="Google Shape;293;p3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94" name="Shape 294"/>
        <p:cNvGrpSpPr/>
        <p:nvPr/>
      </p:nvGrpSpPr>
      <p:grpSpPr>
        <a:xfrm>
          <a:off x="0" y="0"/>
          <a:ext cx="0" cy="0"/>
          <a:chOff x="0" y="0"/>
          <a:chExt cx="0" cy="0"/>
        </a:xfrm>
      </p:grpSpPr>
      <p:sp>
        <p:nvSpPr>
          <p:cNvPr id="295" name="Google Shape;295;p36"/>
          <p:cNvSpPr/>
          <p:nvPr>
            <p:ph idx="2" type="pic"/>
          </p:nvPr>
        </p:nvSpPr>
        <p:spPr>
          <a:xfrm>
            <a:off x="0" y="0"/>
            <a:ext cx="24384001" cy="13716000"/>
          </a:xfrm>
          <a:prstGeom prst="rect">
            <a:avLst/>
          </a:prstGeom>
          <a:noFill/>
          <a:ln>
            <a:noFill/>
          </a:ln>
        </p:spPr>
      </p:sp>
      <p:sp>
        <p:nvSpPr>
          <p:cNvPr id="296" name="Google Shape;296;p3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81"/>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SzPts val="11200"/>
              <a:buNone/>
              <a:defRPr/>
            </a:lvl1pPr>
            <a:lvl2pPr lvl="1" algn="ctr">
              <a:lnSpc>
                <a:spcPct val="100000"/>
              </a:lnSpc>
              <a:spcBef>
                <a:spcPts val="0"/>
              </a:spcBef>
              <a:spcAft>
                <a:spcPts val="0"/>
              </a:spcAft>
              <a:buSzPts val="11200"/>
              <a:buNone/>
              <a:defRPr/>
            </a:lvl2pPr>
            <a:lvl3pPr lvl="2" algn="ctr">
              <a:lnSpc>
                <a:spcPct val="100000"/>
              </a:lnSpc>
              <a:spcBef>
                <a:spcPts val="0"/>
              </a:spcBef>
              <a:spcAft>
                <a:spcPts val="0"/>
              </a:spcAft>
              <a:buSzPts val="11200"/>
              <a:buNone/>
              <a:defRPr/>
            </a:lvl3pPr>
            <a:lvl4pPr lvl="3" algn="ctr">
              <a:lnSpc>
                <a:spcPct val="100000"/>
              </a:lnSpc>
              <a:spcBef>
                <a:spcPts val="0"/>
              </a:spcBef>
              <a:spcAft>
                <a:spcPts val="0"/>
              </a:spcAft>
              <a:buSzPts val="11200"/>
              <a:buNone/>
              <a:defRPr/>
            </a:lvl4pPr>
            <a:lvl5pPr lvl="4" algn="ctr">
              <a:lnSpc>
                <a:spcPct val="100000"/>
              </a:lnSpc>
              <a:spcBef>
                <a:spcPts val="0"/>
              </a:spcBef>
              <a:spcAft>
                <a:spcPts val="0"/>
              </a:spcAft>
              <a:buSzPts val="11200"/>
              <a:buNone/>
              <a:defRPr/>
            </a:lvl5pPr>
            <a:lvl6pPr lvl="5" algn="ctr">
              <a:lnSpc>
                <a:spcPct val="100000"/>
              </a:lnSpc>
              <a:spcBef>
                <a:spcPts val="0"/>
              </a:spcBef>
              <a:spcAft>
                <a:spcPts val="0"/>
              </a:spcAft>
              <a:buSzPts val="11200"/>
              <a:buNone/>
              <a:defRPr/>
            </a:lvl6pPr>
            <a:lvl7pPr lvl="6" algn="ctr">
              <a:lnSpc>
                <a:spcPct val="100000"/>
              </a:lnSpc>
              <a:spcBef>
                <a:spcPts val="0"/>
              </a:spcBef>
              <a:spcAft>
                <a:spcPts val="0"/>
              </a:spcAft>
              <a:buSzPts val="11200"/>
              <a:buNone/>
              <a:defRPr/>
            </a:lvl7pPr>
            <a:lvl8pPr lvl="7" algn="ctr">
              <a:lnSpc>
                <a:spcPct val="100000"/>
              </a:lnSpc>
              <a:spcBef>
                <a:spcPts val="0"/>
              </a:spcBef>
              <a:spcAft>
                <a:spcPts val="0"/>
              </a:spcAft>
              <a:buSzPts val="11200"/>
              <a:buNone/>
              <a:defRPr/>
            </a:lvl8pPr>
            <a:lvl9pPr lvl="8" algn="ctr">
              <a:lnSpc>
                <a:spcPct val="100000"/>
              </a:lnSpc>
              <a:spcBef>
                <a:spcPts val="0"/>
              </a:spcBef>
              <a:spcAft>
                <a:spcPts val="0"/>
              </a:spcAft>
              <a:buSzPts val="11200"/>
              <a:buNone/>
              <a:defRPr/>
            </a:lvl9pPr>
          </a:lstStyle>
          <a:p/>
        </p:txBody>
      </p:sp>
      <p:sp>
        <p:nvSpPr>
          <p:cNvPr id="41" name="Google Shape;41;p81"/>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algn="l">
              <a:lnSpc>
                <a:spcPct val="100000"/>
              </a:lnSpc>
              <a:spcBef>
                <a:spcPts val="5900"/>
              </a:spcBef>
              <a:spcAft>
                <a:spcPts val="0"/>
              </a:spcAft>
              <a:buSzPts val="6500"/>
              <a:buChar char="•"/>
              <a:defRPr/>
            </a:lvl1pPr>
            <a:lvl2pPr indent="-641350" lvl="1" marL="914400" algn="l">
              <a:lnSpc>
                <a:spcPct val="100000"/>
              </a:lnSpc>
              <a:spcBef>
                <a:spcPts val="5900"/>
              </a:spcBef>
              <a:spcAft>
                <a:spcPts val="0"/>
              </a:spcAft>
              <a:buSzPts val="6500"/>
              <a:buChar char="•"/>
              <a:defRPr/>
            </a:lvl2pPr>
            <a:lvl3pPr indent="-641350" lvl="2" marL="1371600" algn="l">
              <a:lnSpc>
                <a:spcPct val="100000"/>
              </a:lnSpc>
              <a:spcBef>
                <a:spcPts val="5900"/>
              </a:spcBef>
              <a:spcAft>
                <a:spcPts val="0"/>
              </a:spcAft>
              <a:buSzPts val="6500"/>
              <a:buChar char="•"/>
              <a:defRPr/>
            </a:lvl3pPr>
            <a:lvl4pPr indent="-641350" lvl="3" marL="1828800" algn="l">
              <a:lnSpc>
                <a:spcPct val="100000"/>
              </a:lnSpc>
              <a:spcBef>
                <a:spcPts val="5900"/>
              </a:spcBef>
              <a:spcAft>
                <a:spcPts val="0"/>
              </a:spcAft>
              <a:buSzPts val="6500"/>
              <a:buChar char="•"/>
              <a:defRPr/>
            </a:lvl4pPr>
            <a:lvl5pPr indent="-641350" lvl="4" marL="2286000" algn="l">
              <a:lnSpc>
                <a:spcPct val="100000"/>
              </a:lnSpc>
              <a:spcBef>
                <a:spcPts val="5900"/>
              </a:spcBef>
              <a:spcAft>
                <a:spcPts val="0"/>
              </a:spcAft>
              <a:buSzPts val="6500"/>
              <a:buChar char="•"/>
              <a:defRPr/>
            </a:lvl5pPr>
            <a:lvl6pPr indent="-641350" lvl="5" marL="2743200" algn="l">
              <a:lnSpc>
                <a:spcPct val="100000"/>
              </a:lnSpc>
              <a:spcBef>
                <a:spcPts val="5900"/>
              </a:spcBef>
              <a:spcAft>
                <a:spcPts val="0"/>
              </a:spcAft>
              <a:buSzPts val="6500"/>
              <a:buChar char="•"/>
              <a:defRPr/>
            </a:lvl6pPr>
            <a:lvl7pPr indent="-641350" lvl="6" marL="3200400" algn="l">
              <a:lnSpc>
                <a:spcPct val="100000"/>
              </a:lnSpc>
              <a:spcBef>
                <a:spcPts val="5900"/>
              </a:spcBef>
              <a:spcAft>
                <a:spcPts val="0"/>
              </a:spcAft>
              <a:buSzPts val="6500"/>
              <a:buChar char="•"/>
              <a:defRPr/>
            </a:lvl7pPr>
            <a:lvl8pPr indent="-641350" lvl="7" marL="3657600" algn="l">
              <a:lnSpc>
                <a:spcPct val="100000"/>
              </a:lnSpc>
              <a:spcBef>
                <a:spcPts val="5900"/>
              </a:spcBef>
              <a:spcAft>
                <a:spcPts val="0"/>
              </a:spcAft>
              <a:buSzPts val="6500"/>
              <a:buChar char="•"/>
              <a:defRPr/>
            </a:lvl8pPr>
            <a:lvl9pPr indent="-641350" lvl="8" marL="4114800" algn="l">
              <a:lnSpc>
                <a:spcPct val="100000"/>
              </a:lnSpc>
              <a:spcBef>
                <a:spcPts val="5900"/>
              </a:spcBef>
              <a:spcAft>
                <a:spcPts val="0"/>
              </a:spcAft>
              <a:buSzPts val="6500"/>
              <a:buChar char="•"/>
              <a:defRPr/>
            </a:lvl9pPr>
          </a:lstStyle>
          <a:p/>
        </p:txBody>
      </p:sp>
      <p:sp>
        <p:nvSpPr>
          <p:cNvPr id="42" name="Google Shape;42;p8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3" name="Google Shape;43;p8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4" name="Google Shape;44;p81"/>
          <p:cNvSpPr txBox="1"/>
          <p:nvPr>
            <p:ph idx="12" type="sldNum"/>
          </p:nvPr>
        </p:nvSpPr>
        <p:spPr>
          <a:xfrm>
            <a:off x="11959031" y="13081000"/>
            <a:ext cx="453238" cy="84125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45" name="Shape 45"/>
        <p:cNvGrpSpPr/>
        <p:nvPr/>
      </p:nvGrpSpPr>
      <p:grpSpPr>
        <a:xfrm>
          <a:off x="0" y="0"/>
          <a:ext cx="0" cy="0"/>
          <a:chOff x="0" y="0"/>
          <a:chExt cx="0" cy="0"/>
        </a:xfrm>
      </p:grpSpPr>
      <p:sp>
        <p:nvSpPr>
          <p:cNvPr id="46" name="Google Shape;46;p85"/>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7" name="Google Shape;47;p8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48" name="Shape 48"/>
        <p:cNvGrpSpPr/>
        <p:nvPr/>
      </p:nvGrpSpPr>
      <p:grpSpPr>
        <a:xfrm>
          <a:off x="0" y="0"/>
          <a:ext cx="0" cy="0"/>
          <a:chOff x="0" y="0"/>
          <a:chExt cx="0" cy="0"/>
        </a:xfrm>
      </p:grpSpPr>
      <p:sp>
        <p:nvSpPr>
          <p:cNvPr id="49" name="Google Shape;49;p86"/>
          <p:cNvSpPr/>
          <p:nvPr>
            <p:ph idx="2" type="pic"/>
          </p:nvPr>
        </p:nvSpPr>
        <p:spPr>
          <a:xfrm>
            <a:off x="3125968" y="673100"/>
            <a:ext cx="18135601" cy="8737600"/>
          </a:xfrm>
          <a:prstGeom prst="rect">
            <a:avLst/>
          </a:prstGeom>
          <a:noFill/>
          <a:ln>
            <a:noFill/>
          </a:ln>
        </p:spPr>
      </p:sp>
      <p:sp>
        <p:nvSpPr>
          <p:cNvPr id="50" name="Google Shape;50;p86"/>
          <p:cNvSpPr txBox="1"/>
          <p:nvPr>
            <p:ph type="title"/>
          </p:nvPr>
        </p:nvSpPr>
        <p:spPr>
          <a:xfrm>
            <a:off x="635000" y="9512300"/>
            <a:ext cx="23114000" cy="20066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1" name="Google Shape;51;p86"/>
          <p:cNvSpPr txBox="1"/>
          <p:nvPr>
            <p:ph idx="1" type="body"/>
          </p:nvPr>
        </p:nvSpPr>
        <p:spPr>
          <a:xfrm>
            <a:off x="635000" y="11442700"/>
            <a:ext cx="23114000" cy="1587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5400"/>
              <a:buFont typeface="Helvetica Neue"/>
              <a:buNone/>
              <a:defRPr sz="5400"/>
            </a:lvl1pPr>
            <a:lvl2pPr indent="-228600" lvl="1" marL="914400" algn="ctr">
              <a:lnSpc>
                <a:spcPct val="100000"/>
              </a:lnSpc>
              <a:spcBef>
                <a:spcPts val="0"/>
              </a:spcBef>
              <a:spcAft>
                <a:spcPts val="0"/>
              </a:spcAft>
              <a:buClr>
                <a:srgbClr val="000000"/>
              </a:buClr>
              <a:buSzPts val="5400"/>
              <a:buFont typeface="Helvetica Neue"/>
              <a:buNone/>
              <a:defRPr sz="5400"/>
            </a:lvl2pPr>
            <a:lvl3pPr indent="-228600" lvl="2" marL="1371600" algn="ctr">
              <a:lnSpc>
                <a:spcPct val="100000"/>
              </a:lnSpc>
              <a:spcBef>
                <a:spcPts val="0"/>
              </a:spcBef>
              <a:spcAft>
                <a:spcPts val="0"/>
              </a:spcAft>
              <a:buClr>
                <a:srgbClr val="000000"/>
              </a:buClr>
              <a:buSzPts val="5400"/>
              <a:buFont typeface="Helvetica Neue"/>
              <a:buNone/>
              <a:defRPr sz="5400"/>
            </a:lvl3pPr>
            <a:lvl4pPr indent="-228600" lvl="3" marL="1828800" algn="ctr">
              <a:lnSpc>
                <a:spcPct val="100000"/>
              </a:lnSpc>
              <a:spcBef>
                <a:spcPts val="0"/>
              </a:spcBef>
              <a:spcAft>
                <a:spcPts val="0"/>
              </a:spcAft>
              <a:buClr>
                <a:srgbClr val="000000"/>
              </a:buClr>
              <a:buSzPts val="5400"/>
              <a:buFont typeface="Helvetica Neue"/>
              <a:buNone/>
              <a:defRPr sz="5400"/>
            </a:lvl4pPr>
            <a:lvl5pPr indent="-228600" lvl="4" marL="2286000" algn="ctr">
              <a:lnSpc>
                <a:spcPct val="100000"/>
              </a:lnSpc>
              <a:spcBef>
                <a:spcPts val="0"/>
              </a:spcBef>
              <a:spcAft>
                <a:spcPts val="0"/>
              </a:spcAft>
              <a:buClr>
                <a:srgbClr val="000000"/>
              </a:buClr>
              <a:buSzPts val="5400"/>
              <a:buFont typeface="Helvetica Neue"/>
              <a:buNone/>
              <a:defRPr sz="5400"/>
            </a:lvl5pPr>
            <a:lvl6pPr indent="-371475" lvl="5" marL="2743200" algn="l">
              <a:lnSpc>
                <a:spcPct val="100000"/>
              </a:lnSpc>
              <a:spcBef>
                <a:spcPts val="5900"/>
              </a:spcBef>
              <a:spcAft>
                <a:spcPts val="0"/>
              </a:spcAft>
              <a:buClr>
                <a:srgbClr val="000000"/>
              </a:buClr>
              <a:buSzPts val="2250"/>
              <a:buChar char="•"/>
              <a:defRPr/>
            </a:lvl6pPr>
            <a:lvl7pPr indent="-371475" lvl="6" marL="3200400" algn="l">
              <a:lnSpc>
                <a:spcPct val="100000"/>
              </a:lnSpc>
              <a:spcBef>
                <a:spcPts val="5900"/>
              </a:spcBef>
              <a:spcAft>
                <a:spcPts val="0"/>
              </a:spcAft>
              <a:buClr>
                <a:srgbClr val="000000"/>
              </a:buClr>
              <a:buSzPts val="2250"/>
              <a:buChar char="•"/>
              <a:defRPr/>
            </a:lvl7pPr>
            <a:lvl8pPr indent="-371475" lvl="7" marL="3657600" algn="l">
              <a:lnSpc>
                <a:spcPct val="100000"/>
              </a:lnSpc>
              <a:spcBef>
                <a:spcPts val="5900"/>
              </a:spcBef>
              <a:spcAft>
                <a:spcPts val="0"/>
              </a:spcAft>
              <a:buClr>
                <a:srgbClr val="000000"/>
              </a:buClr>
              <a:buSzPts val="2250"/>
              <a:buChar char="•"/>
              <a:defRPr/>
            </a:lvl8pPr>
            <a:lvl9pPr indent="-371475" lvl="8" marL="4114800" algn="l">
              <a:lnSpc>
                <a:spcPct val="100000"/>
              </a:lnSpc>
              <a:spcBef>
                <a:spcPts val="5900"/>
              </a:spcBef>
              <a:spcAft>
                <a:spcPts val="0"/>
              </a:spcAft>
              <a:buClr>
                <a:srgbClr val="000000"/>
              </a:buClr>
              <a:buSzPts val="2250"/>
              <a:buChar char="•"/>
              <a:defRPr/>
            </a:lvl9pPr>
          </a:lstStyle>
          <a:p/>
        </p:txBody>
      </p:sp>
      <p:sp>
        <p:nvSpPr>
          <p:cNvPr id="52" name="Google Shape;52;p86"/>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53" name="Shape 53"/>
        <p:cNvGrpSpPr/>
        <p:nvPr/>
      </p:nvGrpSpPr>
      <p:grpSpPr>
        <a:xfrm>
          <a:off x="0" y="0"/>
          <a:ext cx="0" cy="0"/>
          <a:chOff x="0" y="0"/>
          <a:chExt cx="0" cy="0"/>
        </a:xfrm>
      </p:grpSpPr>
      <p:sp>
        <p:nvSpPr>
          <p:cNvPr id="54" name="Google Shape;54;p87"/>
          <p:cNvSpPr txBox="1"/>
          <p:nvPr>
            <p:ph type="title"/>
          </p:nvPr>
        </p:nvSpPr>
        <p:spPr>
          <a:xfrm>
            <a:off x="1778000" y="4533900"/>
            <a:ext cx="20828000" cy="46482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5" name="Google Shape;55;p8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theme" Target="../theme/theme1.xml"/><Relationship Id="rId14" Type="http://schemas.openxmlformats.org/officeDocument/2006/relationships/slideLayout" Target="../slideLayouts/slideLayout1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3.xml"/><Relationship Id="rId12" Type="http://schemas.openxmlformats.org/officeDocument/2006/relationships/slideLayout" Target="../slideLayouts/slideLayout41.xml"/><Relationship Id="rId1" Type="http://schemas.openxmlformats.org/officeDocument/2006/relationships/image" Target="../media/image1.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image" Target="../media/image1.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theme" Target="../theme/theme6.xml"/><Relationship Id="rId14" Type="http://schemas.openxmlformats.org/officeDocument/2006/relationships/slideLayout" Target="../slideLayouts/slideLayout5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2"/>
          <p:cNvSpPr txBox="1"/>
          <p:nvPr>
            <p:ph type="title"/>
          </p:nvPr>
        </p:nvSpPr>
        <p:spPr>
          <a:xfrm>
            <a:off x="365596" y="797340"/>
            <a:ext cx="5644673" cy="61555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1" sz="4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2"/>
          <p:cNvSpPr txBox="1"/>
          <p:nvPr>
            <p:ph idx="1" type="body"/>
          </p:nvPr>
        </p:nvSpPr>
        <p:spPr>
          <a:xfrm>
            <a:off x="1508597" y="2079950"/>
            <a:ext cx="21366807" cy="1138773"/>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1" i="0" sz="7400" u="none" cap="none" strike="noStrike">
                <a:solidFill>
                  <a:srgbClr val="414DA3"/>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72"/>
          <p:cNvSpPr txBox="1"/>
          <p:nvPr>
            <p:ph idx="11" type="ftr"/>
          </p:nvPr>
        </p:nvSpPr>
        <p:spPr>
          <a:xfrm>
            <a:off x="8290560" y="12755881"/>
            <a:ext cx="7802880" cy="335926"/>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2183"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9pPr>
          </a:lstStyle>
          <a:p/>
        </p:txBody>
      </p:sp>
      <p:sp>
        <p:nvSpPr>
          <p:cNvPr id="9" name="Google Shape;9;p72"/>
          <p:cNvSpPr txBox="1"/>
          <p:nvPr>
            <p:ph idx="10" type="dt"/>
          </p:nvPr>
        </p:nvSpPr>
        <p:spPr>
          <a:xfrm>
            <a:off x="1219201" y="12755881"/>
            <a:ext cx="5608320" cy="335926"/>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2183"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183" u="none" cap="none" strike="noStrike">
                <a:solidFill>
                  <a:schemeClr val="dk1"/>
                </a:solidFill>
                <a:latin typeface="Calibri"/>
                <a:ea typeface="Calibri"/>
                <a:cs typeface="Calibri"/>
                <a:sym typeface="Calibri"/>
              </a:defRPr>
            </a:lvl9pPr>
          </a:lstStyle>
          <a:p/>
        </p:txBody>
      </p:sp>
      <p:sp>
        <p:nvSpPr>
          <p:cNvPr id="10" name="Google Shape;10;p72"/>
          <p:cNvSpPr txBox="1"/>
          <p:nvPr>
            <p:ph idx="12" type="sldNum"/>
          </p:nvPr>
        </p:nvSpPr>
        <p:spPr>
          <a:xfrm>
            <a:off x="17556482" y="12755880"/>
            <a:ext cx="5608320" cy="335926"/>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2183"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PH"/>
              <a:t>‹#›</a:t>
            </a:fld>
            <a:endParaRPr/>
          </a:p>
        </p:txBody>
      </p:sp>
      <p:sp>
        <p:nvSpPr>
          <p:cNvPr id="11" name="Google Shape;11;p72"/>
          <p:cNvSpPr/>
          <p:nvPr/>
        </p:nvSpPr>
        <p:spPr>
          <a:xfrm>
            <a:off x="367839" y="12509257"/>
            <a:ext cx="1159350" cy="89926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 name="Shape 27"/>
        <p:cNvGrpSpPr/>
        <p:nvPr/>
      </p:nvGrpSpPr>
      <p:grpSpPr>
        <a:xfrm>
          <a:off x="0" y="0"/>
          <a:ext cx="0" cy="0"/>
          <a:chOff x="0" y="0"/>
          <a:chExt cx="0" cy="0"/>
        </a:xfrm>
      </p:grpSpPr>
      <p:sp>
        <p:nvSpPr>
          <p:cNvPr id="28" name="Google Shape;28;p75"/>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1pPr>
            <a:lvl2pPr lvl="1"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2pPr>
            <a:lvl3pPr lvl="2"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3pPr>
            <a:lvl4pPr lvl="3"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4pPr>
            <a:lvl5pPr lvl="4"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5pPr>
            <a:lvl6pPr lvl="5"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6pPr>
            <a:lvl7pPr lvl="6"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7pPr>
            <a:lvl8pPr lvl="7"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8pPr>
            <a:lvl9pPr lvl="8"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9pPr>
          </a:lstStyle>
          <a:p/>
        </p:txBody>
      </p:sp>
      <p:sp>
        <p:nvSpPr>
          <p:cNvPr id="29" name="Google Shape;29;p75"/>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30" name="Google Shape;30;p75"/>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
        <p:nvSpPr>
          <p:cNvPr id="31" name="Google Shape;31;p75"/>
          <p:cNvSpPr/>
          <p:nvPr/>
        </p:nvSpPr>
        <p:spPr>
          <a:xfrm>
            <a:off x="552242" y="601051"/>
            <a:ext cx="15229" cy="39342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5"/>
          <p:cNvSpPr/>
          <p:nvPr/>
        </p:nvSpPr>
        <p:spPr>
          <a:xfrm>
            <a:off x="367839" y="12509257"/>
            <a:ext cx="1159350" cy="89926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 name="Shape 85"/>
        <p:cNvGrpSpPr/>
        <p:nvPr/>
      </p:nvGrpSpPr>
      <p:grpSpPr>
        <a:xfrm>
          <a:off x="0" y="0"/>
          <a:ext cx="0" cy="0"/>
          <a:chOff x="0" y="0"/>
          <a:chExt cx="0" cy="0"/>
        </a:xfrm>
      </p:grpSpPr>
      <p:sp>
        <p:nvSpPr>
          <p:cNvPr id="86" name="Google Shape;86;p77"/>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1pPr>
            <a:lvl2pPr lvl="1"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2pPr>
            <a:lvl3pPr lvl="2"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3pPr>
            <a:lvl4pPr lvl="3"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4pPr>
            <a:lvl5pPr lvl="4"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5pPr>
            <a:lvl6pPr lvl="5"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6pPr>
            <a:lvl7pPr lvl="6"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7pPr>
            <a:lvl8pPr lvl="7"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8pPr>
            <a:lvl9pPr lvl="8"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9pPr>
          </a:lstStyle>
          <a:p/>
        </p:txBody>
      </p:sp>
      <p:sp>
        <p:nvSpPr>
          <p:cNvPr id="87" name="Google Shape;87;p77"/>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8" name="Google Shape;88;p77"/>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
        <p:nvSpPr>
          <p:cNvPr id="89" name="Google Shape;89;p77"/>
          <p:cNvSpPr/>
          <p:nvPr/>
        </p:nvSpPr>
        <p:spPr>
          <a:xfrm>
            <a:off x="552242" y="601051"/>
            <a:ext cx="15229" cy="39342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7"/>
          <p:cNvSpPr/>
          <p:nvPr/>
        </p:nvSpPr>
        <p:spPr>
          <a:xfrm>
            <a:off x="367839" y="12509257"/>
            <a:ext cx="1159350" cy="89926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82"/>
          <p:cNvSpPr txBox="1"/>
          <p:nvPr>
            <p:ph type="title"/>
          </p:nvPr>
        </p:nvSpPr>
        <p:spPr>
          <a:xfrm>
            <a:off x="2048256" y="1170432"/>
            <a:ext cx="19440144" cy="2999232"/>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10000"/>
              <a:buFont typeface="Twentieth Century"/>
              <a:buNone/>
              <a:defRPr b="0" i="0" sz="10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3" name="Google Shape;153;p82"/>
          <p:cNvSpPr txBox="1"/>
          <p:nvPr>
            <p:ph idx="1" type="body"/>
          </p:nvPr>
        </p:nvSpPr>
        <p:spPr>
          <a:xfrm>
            <a:off x="2048257" y="4572000"/>
            <a:ext cx="19440146" cy="8046720"/>
          </a:xfrm>
          <a:prstGeom prst="rect">
            <a:avLst/>
          </a:prstGeom>
          <a:noFill/>
          <a:ln>
            <a:noFill/>
          </a:ln>
        </p:spPr>
        <p:txBody>
          <a:bodyPr anchorCtr="0" anchor="t" bIns="45700" lIns="45700" spcFirstLastPara="1" rIns="45700" wrap="square" tIns="45700">
            <a:normAutofit/>
          </a:bodyPr>
          <a:lstStyle>
            <a:lvl1pPr indent="-508000" lvl="0" marL="457200" marR="0" rtl="0" algn="l">
              <a:lnSpc>
                <a:spcPct val="90000"/>
              </a:lnSpc>
              <a:spcBef>
                <a:spcPts val="2400"/>
              </a:spcBef>
              <a:spcAft>
                <a:spcPts val="0"/>
              </a:spcAft>
              <a:buClr>
                <a:schemeClr val="accent1"/>
              </a:buClr>
              <a:buSzPts val="4400"/>
              <a:buFont typeface="Twentieth Century"/>
              <a:buChar char=" "/>
              <a:defRPr b="0" i="0" sz="4400" u="none" cap="none" strike="noStrike">
                <a:solidFill>
                  <a:schemeClr val="dk1"/>
                </a:solidFill>
                <a:latin typeface="Twentieth Century"/>
                <a:ea typeface="Twentieth Century"/>
                <a:cs typeface="Twentieth Century"/>
                <a:sym typeface="Twentieth Century"/>
              </a:defRPr>
            </a:lvl1pPr>
            <a:lvl2pPr indent="-457200" lvl="1" marL="914400" marR="0" rtl="0" algn="l">
              <a:lnSpc>
                <a:spcPct val="90000"/>
              </a:lnSpc>
              <a:spcBef>
                <a:spcPts val="400"/>
              </a:spcBef>
              <a:spcAft>
                <a:spcPts val="0"/>
              </a:spcAft>
              <a:buClr>
                <a:schemeClr val="accent1"/>
              </a:buClr>
              <a:buSzPts val="3600"/>
              <a:buFont typeface="Noto Sans Symbols"/>
              <a:buChar char="🢝"/>
              <a:defRPr b="0" i="0" sz="3600" u="none" cap="none" strike="noStrike">
                <a:solidFill>
                  <a:schemeClr val="dk1"/>
                </a:solidFill>
                <a:latin typeface="Twentieth Century"/>
                <a:ea typeface="Twentieth Century"/>
                <a:cs typeface="Twentieth Century"/>
                <a:sym typeface="Twentieth Century"/>
              </a:defRPr>
            </a:lvl2pPr>
            <a:lvl3pPr indent="-406400" lvl="2" marL="13716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3pPr>
            <a:lvl4pPr indent="-406400" lvl="3" marL="18288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4pPr>
            <a:lvl5pPr indent="-406400" lvl="4" marL="22860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5pPr>
            <a:lvl6pPr indent="-406400" lvl="5" marL="27432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6pPr>
            <a:lvl7pPr indent="-406400" lvl="6" marL="32004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7pPr>
            <a:lvl8pPr indent="-406400" lvl="7" marL="3657600" marR="0" rtl="0" algn="l">
              <a:lnSpc>
                <a:spcPct val="90000"/>
              </a:lnSpc>
              <a:spcBef>
                <a:spcPts val="800"/>
              </a:spcBef>
              <a:spcAft>
                <a:spcPts val="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8pPr>
            <a:lvl9pPr indent="-406400" lvl="8" marL="4114800" marR="0" rtl="0" algn="l">
              <a:lnSpc>
                <a:spcPct val="90000"/>
              </a:lnSpc>
              <a:spcBef>
                <a:spcPts val="800"/>
              </a:spcBef>
              <a:spcAft>
                <a:spcPts val="800"/>
              </a:spcAft>
              <a:buClr>
                <a:schemeClr val="accent1"/>
              </a:buClr>
              <a:buSzPts val="2800"/>
              <a:buFont typeface="Noto Sans Symbols"/>
              <a:buChar char="🢝"/>
              <a:defRPr b="0" i="0" sz="2800" u="none" cap="none" strike="noStrike">
                <a:solidFill>
                  <a:schemeClr val="dk1"/>
                </a:solidFill>
                <a:latin typeface="Twentieth Century"/>
                <a:ea typeface="Twentieth Century"/>
                <a:cs typeface="Twentieth Century"/>
                <a:sym typeface="Twentieth Century"/>
              </a:defRPr>
            </a:lvl9pPr>
          </a:lstStyle>
          <a:p/>
        </p:txBody>
      </p:sp>
      <p:sp>
        <p:nvSpPr>
          <p:cNvPr id="154" name="Google Shape;154;p82"/>
          <p:cNvSpPr txBox="1"/>
          <p:nvPr>
            <p:ph idx="10" type="dt"/>
          </p:nvPr>
        </p:nvSpPr>
        <p:spPr>
          <a:xfrm>
            <a:off x="2048259" y="12941408"/>
            <a:ext cx="4308286" cy="5486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5" name="Google Shape;155;p82"/>
          <p:cNvSpPr txBox="1"/>
          <p:nvPr>
            <p:ph idx="11" type="ftr"/>
          </p:nvPr>
        </p:nvSpPr>
        <p:spPr>
          <a:xfrm>
            <a:off x="9685865" y="12941408"/>
            <a:ext cx="11802918" cy="54864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2000" u="none" cap="none" strike="noStrike">
                <a:solidFill>
                  <a:srgbClr val="0C0C0C"/>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6" name="Google Shape;156;p82"/>
          <p:cNvSpPr txBox="1"/>
          <p:nvPr>
            <p:ph idx="12" type="sldNum"/>
          </p:nvPr>
        </p:nvSpPr>
        <p:spPr>
          <a:xfrm>
            <a:off x="21674667" y="12941408"/>
            <a:ext cx="1947334" cy="54864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None/>
              <a:defRPr b="0" i="0" sz="2000" u="none" cap="none" strike="noStrike">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PH"/>
              <a:t>‹#›</a:t>
            </a:fld>
            <a:endParaRPr/>
          </a:p>
        </p:txBody>
      </p:sp>
      <p:cxnSp>
        <p:nvCxnSpPr>
          <p:cNvPr id="157" name="Google Shape;157;p82"/>
          <p:cNvCxnSpPr/>
          <p:nvPr/>
        </p:nvCxnSpPr>
        <p:spPr>
          <a:xfrm rot="10800000">
            <a:off x="1524000" y="1652648"/>
            <a:ext cx="0" cy="1828800"/>
          </a:xfrm>
          <a:prstGeom prst="straightConnector1">
            <a:avLst/>
          </a:prstGeom>
          <a:noFill/>
          <a:ln cap="flat" cmpd="sng" w="19050">
            <a:solidFill>
              <a:schemeClr val="accent1"/>
            </a:solidFill>
            <a:prstDash val="solid"/>
            <a:round/>
            <a:headEnd len="sm" w="sm" type="none"/>
            <a:tailEnd len="sm" w="sm" type="none"/>
          </a:ln>
        </p:spPr>
      </p:cxnSp>
      <p:sp>
        <p:nvSpPr>
          <p:cNvPr id="158" name="Google Shape;158;p82"/>
          <p:cNvSpPr/>
          <p:nvPr/>
        </p:nvSpPr>
        <p:spPr>
          <a:xfrm>
            <a:off x="552242" y="601051"/>
            <a:ext cx="15229" cy="39342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2"/>
          <p:cNvSpPr/>
          <p:nvPr/>
        </p:nvSpPr>
        <p:spPr>
          <a:xfrm>
            <a:off x="367839" y="12509257"/>
            <a:ext cx="1159350" cy="89926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sp>
        <p:nvSpPr>
          <p:cNvPr id="238" name="Google Shape;238;p24"/>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1pPr>
            <a:lvl2pPr lvl="1"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2pPr>
            <a:lvl3pPr lvl="2"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3pPr>
            <a:lvl4pPr lvl="3"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4pPr>
            <a:lvl5pPr lvl="4"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5pPr>
            <a:lvl6pPr lvl="5"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6pPr>
            <a:lvl7pPr lvl="6"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7pPr>
            <a:lvl8pPr lvl="7"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8pPr>
            <a:lvl9pPr lvl="8" marR="0" rtl="0" algn="ctr">
              <a:lnSpc>
                <a:spcPct val="100000"/>
              </a:lnSpc>
              <a:spcBef>
                <a:spcPts val="0"/>
              </a:spcBef>
              <a:spcAft>
                <a:spcPts val="0"/>
              </a:spcAft>
              <a:buClr>
                <a:srgbClr val="000000"/>
              </a:buClr>
              <a:buSzPts val="11200"/>
              <a:buFont typeface="Avenir"/>
              <a:buNone/>
              <a:defRPr b="0" i="0" sz="11200" u="none" cap="none" strike="noStrike">
                <a:solidFill>
                  <a:srgbClr val="000000"/>
                </a:solidFill>
                <a:latin typeface="Avenir"/>
                <a:ea typeface="Avenir"/>
                <a:cs typeface="Avenir"/>
                <a:sym typeface="Avenir"/>
              </a:defRPr>
            </a:lvl9pPr>
          </a:lstStyle>
          <a:p/>
        </p:txBody>
      </p:sp>
      <p:sp>
        <p:nvSpPr>
          <p:cNvPr id="239" name="Google Shape;239;p24"/>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lvl1pPr indent="-641350" lvl="0" marL="457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240" name="Google Shape;240;p24"/>
          <p:cNvSpPr txBox="1"/>
          <p:nvPr>
            <p:ph idx="12" type="sldNum"/>
          </p:nvPr>
        </p:nvSpPr>
        <p:spPr>
          <a:xfrm>
            <a:off x="11959031" y="13081000"/>
            <a:ext cx="453238" cy="461059"/>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PH"/>
              <a:t>‹#›</a:t>
            </a:fld>
            <a:endParaRPr/>
          </a:p>
        </p:txBody>
      </p:sp>
      <p:sp>
        <p:nvSpPr>
          <p:cNvPr id="241" name="Google Shape;241;p24"/>
          <p:cNvSpPr/>
          <p:nvPr/>
        </p:nvSpPr>
        <p:spPr>
          <a:xfrm>
            <a:off x="552242" y="601051"/>
            <a:ext cx="15229" cy="393427"/>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367839" y="12509257"/>
            <a:ext cx="1159350" cy="89926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3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51.png"/><Relationship Id="rId5" Type="http://schemas.openxmlformats.org/officeDocument/2006/relationships/image" Target="../media/image23.png"/><Relationship Id="rId6" Type="http://schemas.openxmlformats.org/officeDocument/2006/relationships/image" Target="../media/image68.png"/><Relationship Id="rId7" Type="http://schemas.openxmlformats.org/officeDocument/2006/relationships/image" Target="../media/image16.png"/><Relationship Id="rId8"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2.jp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2.jp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58.png"/><Relationship Id="rId5"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60.png"/><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64.jp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75.gif"/><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4.xml"/><Relationship Id="rId3" Type="http://schemas.openxmlformats.org/officeDocument/2006/relationships/image" Target="../media/image69.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 Id="rId3" Type="http://schemas.openxmlformats.org/officeDocument/2006/relationships/image" Target="../media/image69.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image" Target="../media/image2.jpg"/><Relationship Id="rId4" Type="http://schemas.openxmlformats.org/officeDocument/2006/relationships/image" Target="../media/image78.jpg"/><Relationship Id="rId5"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10.jpg"/><Relationship Id="rId5" Type="http://schemas.openxmlformats.org/officeDocument/2006/relationships/image" Target="../media/image9.jpg"/><Relationship Id="rId6" Type="http://schemas.openxmlformats.org/officeDocument/2006/relationships/image" Target="../media/image6.jpg"/><Relationship Id="rId7" Type="http://schemas.openxmlformats.org/officeDocument/2006/relationships/image" Target="../media/image1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0.xml"/><Relationship Id="rId3" Type="http://schemas.openxmlformats.org/officeDocument/2006/relationships/image" Target="../media/image2.jpg"/><Relationship Id="rId4" Type="http://schemas.openxmlformats.org/officeDocument/2006/relationships/image" Target="../media/image7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1"/>
          <p:cNvSpPr/>
          <p:nvPr/>
        </p:nvSpPr>
        <p:spPr>
          <a:xfrm>
            <a:off x="6921093" y="2625838"/>
            <a:ext cx="10556790" cy="81792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b="0" i="0" sz="2183"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6"/>
          <p:cNvSpPr txBox="1"/>
          <p:nvPr/>
        </p:nvSpPr>
        <p:spPr>
          <a:xfrm>
            <a:off x="6039676" y="796734"/>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Dataviz Questions</a:t>
            </a:r>
            <a:endParaRPr/>
          </a:p>
        </p:txBody>
      </p:sp>
      <p:grpSp>
        <p:nvGrpSpPr>
          <p:cNvPr id="386" name="Google Shape;386;p16"/>
          <p:cNvGrpSpPr/>
          <p:nvPr/>
        </p:nvGrpSpPr>
        <p:grpSpPr>
          <a:xfrm>
            <a:off x="4063997" y="3215179"/>
            <a:ext cx="16256000" cy="8197740"/>
            <a:chOff x="0" y="15804"/>
            <a:chExt cx="16256000" cy="8197740"/>
          </a:xfrm>
        </p:grpSpPr>
        <p:sp>
          <p:nvSpPr>
            <p:cNvPr id="387" name="Google Shape;387;p16"/>
            <p:cNvSpPr/>
            <p:nvPr/>
          </p:nvSpPr>
          <p:spPr>
            <a:xfrm>
              <a:off x="0" y="15804"/>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txBox="1"/>
            <p:nvPr/>
          </p:nvSpPr>
          <p:spPr>
            <a:xfrm>
              <a:off x="94668" y="110472"/>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1. Which data is important to show?</a:t>
              </a:r>
              <a:endParaRPr b="0" i="0" sz="5100" u="none" cap="none" strike="noStrike">
                <a:solidFill>
                  <a:schemeClr val="lt1"/>
                </a:solidFill>
                <a:latin typeface="Arial"/>
                <a:ea typeface="Arial"/>
                <a:cs typeface="Arial"/>
                <a:sym typeface="Arial"/>
              </a:endParaRPr>
            </a:p>
          </p:txBody>
        </p:sp>
        <p:sp>
          <p:nvSpPr>
            <p:cNvPr id="389" name="Google Shape;389;p16"/>
            <p:cNvSpPr/>
            <p:nvPr/>
          </p:nvSpPr>
          <p:spPr>
            <a:xfrm>
              <a:off x="0" y="2101959"/>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txBox="1"/>
            <p:nvPr/>
          </p:nvSpPr>
          <p:spPr>
            <a:xfrm>
              <a:off x="94668" y="2196627"/>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2. What do I want to emphasize in the data?</a:t>
              </a:r>
              <a:endParaRPr/>
            </a:p>
          </p:txBody>
        </p:sp>
        <p:sp>
          <p:nvSpPr>
            <p:cNvPr id="391" name="Google Shape;391;p16"/>
            <p:cNvSpPr/>
            <p:nvPr/>
          </p:nvSpPr>
          <p:spPr>
            <a:xfrm>
              <a:off x="0" y="4188114"/>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txBox="1"/>
            <p:nvPr/>
          </p:nvSpPr>
          <p:spPr>
            <a:xfrm>
              <a:off x="94668" y="4282782"/>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3. What options do I have for displaying this data?</a:t>
              </a:r>
              <a:endParaRPr b="1" i="0" sz="5100" u="none" cap="none" strike="noStrike">
                <a:solidFill>
                  <a:schemeClr val="lt1"/>
                </a:solidFill>
                <a:latin typeface="Roboto"/>
                <a:ea typeface="Roboto"/>
                <a:cs typeface="Roboto"/>
                <a:sym typeface="Roboto"/>
              </a:endParaRPr>
            </a:p>
          </p:txBody>
        </p:sp>
        <p:sp>
          <p:nvSpPr>
            <p:cNvPr id="393" name="Google Shape;393;p16"/>
            <p:cNvSpPr/>
            <p:nvPr/>
          </p:nvSpPr>
          <p:spPr>
            <a:xfrm>
              <a:off x="0" y="6274269"/>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txBox="1"/>
            <p:nvPr/>
          </p:nvSpPr>
          <p:spPr>
            <a:xfrm>
              <a:off x="94668" y="6368937"/>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4. Which option is most effective in communicating the data?</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7"/>
          <p:cNvSpPr txBox="1"/>
          <p:nvPr/>
        </p:nvSpPr>
        <p:spPr>
          <a:xfrm>
            <a:off x="6039676" y="796734"/>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Dataviz Questions</a:t>
            </a:r>
            <a:endParaRPr/>
          </a:p>
        </p:txBody>
      </p:sp>
      <p:grpSp>
        <p:nvGrpSpPr>
          <p:cNvPr id="400" name="Google Shape;400;p17"/>
          <p:cNvGrpSpPr/>
          <p:nvPr/>
        </p:nvGrpSpPr>
        <p:grpSpPr>
          <a:xfrm>
            <a:off x="4063997" y="3215179"/>
            <a:ext cx="16256000" cy="8197740"/>
            <a:chOff x="0" y="15804"/>
            <a:chExt cx="16256000" cy="8197740"/>
          </a:xfrm>
        </p:grpSpPr>
        <p:sp>
          <p:nvSpPr>
            <p:cNvPr id="401" name="Google Shape;401;p17"/>
            <p:cNvSpPr/>
            <p:nvPr/>
          </p:nvSpPr>
          <p:spPr>
            <a:xfrm>
              <a:off x="0" y="15804"/>
              <a:ext cx="16256000" cy="1939275"/>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7"/>
            <p:cNvSpPr txBox="1"/>
            <p:nvPr/>
          </p:nvSpPr>
          <p:spPr>
            <a:xfrm>
              <a:off x="94668" y="110472"/>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1. Which data is important to show?</a:t>
              </a:r>
              <a:endParaRPr b="0" i="0" sz="5100" u="none" cap="none" strike="noStrike">
                <a:solidFill>
                  <a:schemeClr val="lt1"/>
                </a:solidFill>
                <a:latin typeface="Arial"/>
                <a:ea typeface="Arial"/>
                <a:cs typeface="Arial"/>
                <a:sym typeface="Arial"/>
              </a:endParaRPr>
            </a:p>
          </p:txBody>
        </p:sp>
        <p:sp>
          <p:nvSpPr>
            <p:cNvPr id="403" name="Google Shape;403;p17"/>
            <p:cNvSpPr/>
            <p:nvPr/>
          </p:nvSpPr>
          <p:spPr>
            <a:xfrm>
              <a:off x="0" y="2101959"/>
              <a:ext cx="16256000" cy="1939275"/>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txBox="1"/>
            <p:nvPr/>
          </p:nvSpPr>
          <p:spPr>
            <a:xfrm>
              <a:off x="94668" y="2196627"/>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2. What do I want to emphasize in the data?</a:t>
              </a:r>
              <a:endParaRPr/>
            </a:p>
          </p:txBody>
        </p:sp>
        <p:sp>
          <p:nvSpPr>
            <p:cNvPr id="405" name="Google Shape;405;p17"/>
            <p:cNvSpPr/>
            <p:nvPr/>
          </p:nvSpPr>
          <p:spPr>
            <a:xfrm>
              <a:off x="0" y="4188114"/>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txBox="1"/>
            <p:nvPr/>
          </p:nvSpPr>
          <p:spPr>
            <a:xfrm>
              <a:off x="94668" y="4282782"/>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3. What options do I have for displaying this data?</a:t>
              </a:r>
              <a:endParaRPr b="1" i="0" sz="5100" u="none" cap="none" strike="noStrike">
                <a:solidFill>
                  <a:schemeClr val="lt1"/>
                </a:solidFill>
                <a:latin typeface="Roboto"/>
                <a:ea typeface="Roboto"/>
                <a:cs typeface="Roboto"/>
                <a:sym typeface="Roboto"/>
              </a:endParaRPr>
            </a:p>
          </p:txBody>
        </p:sp>
        <p:sp>
          <p:nvSpPr>
            <p:cNvPr id="407" name="Google Shape;407;p17"/>
            <p:cNvSpPr/>
            <p:nvPr/>
          </p:nvSpPr>
          <p:spPr>
            <a:xfrm>
              <a:off x="0" y="6274269"/>
              <a:ext cx="16256000" cy="1939275"/>
            </a:xfrm>
            <a:prstGeom prst="roundRect">
              <a:avLst>
                <a:gd fmla="val 16667" name="adj"/>
              </a:avLst>
            </a:prstGeom>
            <a:solidFill>
              <a:srgbClr val="0E4E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txBox="1"/>
            <p:nvPr/>
          </p:nvSpPr>
          <p:spPr>
            <a:xfrm>
              <a:off x="94668" y="6368937"/>
              <a:ext cx="16066664" cy="1749939"/>
            </a:xfrm>
            <a:prstGeom prst="rect">
              <a:avLst/>
            </a:prstGeom>
            <a:noFill/>
            <a:ln>
              <a:noFill/>
            </a:ln>
          </p:spPr>
          <p:txBody>
            <a:bodyPr anchorCtr="0" anchor="ctr" bIns="194300" lIns="194300" spcFirstLastPara="1" rIns="194300" wrap="square" tIns="194300">
              <a:noAutofit/>
            </a:bodyPr>
            <a:lstStyle/>
            <a:p>
              <a:pPr indent="0" lvl="0" marL="0" marR="0" rtl="0" algn="l">
                <a:lnSpc>
                  <a:spcPct val="90000"/>
                </a:lnSpc>
                <a:spcBef>
                  <a:spcPts val="0"/>
                </a:spcBef>
                <a:spcAft>
                  <a:spcPts val="0"/>
                </a:spcAft>
                <a:buClr>
                  <a:srgbClr val="000000"/>
                </a:buClr>
                <a:buSzPts val="5100"/>
                <a:buFont typeface="Arial"/>
                <a:buNone/>
              </a:pPr>
              <a:r>
                <a:rPr b="1" i="0" lang="en-PH" sz="5100" u="none" cap="none" strike="noStrike">
                  <a:solidFill>
                    <a:schemeClr val="lt1"/>
                  </a:solidFill>
                  <a:latin typeface="Roboto"/>
                  <a:ea typeface="Roboto"/>
                  <a:cs typeface="Roboto"/>
                  <a:sym typeface="Roboto"/>
                </a:rPr>
                <a:t>4. Which option is most effective in communicating the data?</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Image result for chart suggestions" id="413" name="Google Shape;413;p18"/>
          <p:cNvPicPr preferRelativeResize="0"/>
          <p:nvPr/>
        </p:nvPicPr>
        <p:blipFill rotWithShape="1">
          <a:blip r:embed="rId3">
            <a:alphaModFix/>
          </a:blip>
          <a:srcRect b="0" l="0" r="0" t="6636"/>
          <a:stretch/>
        </p:blipFill>
        <p:spPr>
          <a:xfrm>
            <a:off x="5737860" y="505714"/>
            <a:ext cx="18348960" cy="12911839"/>
          </a:xfrm>
          <a:prstGeom prst="rect">
            <a:avLst/>
          </a:prstGeom>
          <a:noFill/>
          <a:ln>
            <a:noFill/>
          </a:ln>
        </p:spPr>
      </p:pic>
      <p:sp>
        <p:nvSpPr>
          <p:cNvPr id="414" name="Google Shape;414;p18"/>
          <p:cNvSpPr txBox="1"/>
          <p:nvPr/>
        </p:nvSpPr>
        <p:spPr>
          <a:xfrm>
            <a:off x="-612583" y="2357374"/>
            <a:ext cx="5801804" cy="280076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8800"/>
              <a:buFont typeface="Arial"/>
              <a:buNone/>
            </a:pPr>
            <a:r>
              <a:rPr b="1" i="0" lang="en-PH" sz="8800" u="none" cap="none" strike="noStrike">
                <a:solidFill>
                  <a:srgbClr val="3B76AE"/>
                </a:solidFill>
                <a:latin typeface="Arial"/>
                <a:ea typeface="Arial"/>
                <a:cs typeface="Arial"/>
                <a:sym typeface="Arial"/>
              </a:rPr>
              <a:t>Chart Suggestions</a:t>
            </a:r>
            <a:endParaRPr/>
          </a:p>
        </p:txBody>
      </p:sp>
      <p:grpSp>
        <p:nvGrpSpPr>
          <p:cNvPr id="415" name="Google Shape;415;p18"/>
          <p:cNvGrpSpPr/>
          <p:nvPr/>
        </p:nvGrpSpPr>
        <p:grpSpPr>
          <a:xfrm>
            <a:off x="5737860" y="298447"/>
            <a:ext cx="18204180" cy="4273553"/>
            <a:chOff x="5737860" y="298447"/>
            <a:chExt cx="18204180" cy="4273553"/>
          </a:xfrm>
        </p:grpSpPr>
        <p:sp>
          <p:nvSpPr>
            <p:cNvPr id="416" name="Google Shape;416;p18"/>
            <p:cNvSpPr/>
            <p:nvPr/>
          </p:nvSpPr>
          <p:spPr>
            <a:xfrm>
              <a:off x="5737860" y="298447"/>
              <a:ext cx="14058900" cy="42735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7" name="Google Shape;417;p18"/>
            <p:cNvSpPr/>
            <p:nvPr/>
          </p:nvSpPr>
          <p:spPr>
            <a:xfrm>
              <a:off x="18646140" y="298447"/>
              <a:ext cx="5295900" cy="34048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18" name="Google Shape;418;p18"/>
          <p:cNvSpPr/>
          <p:nvPr/>
        </p:nvSpPr>
        <p:spPr>
          <a:xfrm>
            <a:off x="5737860" y="5152987"/>
            <a:ext cx="4572000" cy="35566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419" name="Google Shape;419;p18"/>
          <p:cNvGrpSpPr/>
          <p:nvPr/>
        </p:nvGrpSpPr>
        <p:grpSpPr>
          <a:xfrm>
            <a:off x="19501485" y="3910586"/>
            <a:ext cx="4882515" cy="7245094"/>
            <a:chOff x="19501485" y="3910586"/>
            <a:chExt cx="4882515" cy="7245094"/>
          </a:xfrm>
        </p:grpSpPr>
        <p:sp>
          <p:nvSpPr>
            <p:cNvPr id="420" name="Google Shape;420;p18"/>
            <p:cNvSpPr/>
            <p:nvPr/>
          </p:nvSpPr>
          <p:spPr>
            <a:xfrm>
              <a:off x="19501485" y="3910586"/>
              <a:ext cx="4882515" cy="637641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1" name="Google Shape;421;p18"/>
            <p:cNvSpPr/>
            <p:nvPr/>
          </p:nvSpPr>
          <p:spPr>
            <a:xfrm>
              <a:off x="21602700" y="10287000"/>
              <a:ext cx="2766060" cy="86868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22" name="Google Shape;422;p18"/>
          <p:cNvGrpSpPr/>
          <p:nvPr/>
        </p:nvGrpSpPr>
        <p:grpSpPr>
          <a:xfrm>
            <a:off x="5916930" y="8143806"/>
            <a:ext cx="15967710" cy="5692140"/>
            <a:chOff x="5916930" y="8143806"/>
            <a:chExt cx="15967710" cy="5692140"/>
          </a:xfrm>
        </p:grpSpPr>
        <p:grpSp>
          <p:nvGrpSpPr>
            <p:cNvPr id="423" name="Google Shape;423;p18"/>
            <p:cNvGrpSpPr/>
            <p:nvPr/>
          </p:nvGrpSpPr>
          <p:grpSpPr>
            <a:xfrm>
              <a:off x="5916930" y="8143806"/>
              <a:ext cx="12999720" cy="5151226"/>
              <a:chOff x="5916930" y="8143806"/>
              <a:chExt cx="12999720" cy="5151226"/>
            </a:xfrm>
          </p:grpSpPr>
          <p:sp>
            <p:nvSpPr>
              <p:cNvPr id="424" name="Google Shape;424;p18"/>
              <p:cNvSpPr/>
              <p:nvPr/>
            </p:nvSpPr>
            <p:spPr>
              <a:xfrm>
                <a:off x="5916930" y="9738360"/>
                <a:ext cx="12729210" cy="35566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25" name="Google Shape;425;p18"/>
              <p:cNvSpPr/>
              <p:nvPr/>
            </p:nvSpPr>
            <p:spPr>
              <a:xfrm>
                <a:off x="9669780" y="8143806"/>
                <a:ext cx="9246870" cy="214319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6" name="Google Shape;426;p18"/>
            <p:cNvSpPr/>
            <p:nvPr/>
          </p:nvSpPr>
          <p:spPr>
            <a:xfrm>
              <a:off x="18646140" y="10279274"/>
              <a:ext cx="3238500" cy="35566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427" name="Google Shape;427;p18"/>
          <p:cNvSpPr txBox="1"/>
          <p:nvPr/>
        </p:nvSpPr>
        <p:spPr>
          <a:xfrm>
            <a:off x="12365769" y="1911080"/>
            <a:ext cx="5093141" cy="212365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6600" u="none" cap="none" strike="noStrike">
                <a:solidFill>
                  <a:schemeClr val="dk1"/>
                </a:solidFill>
                <a:latin typeface="Arial"/>
                <a:ea typeface="Arial"/>
                <a:cs typeface="Arial"/>
                <a:sym typeface="Arial"/>
              </a:rPr>
              <a:t>comparing and sorting data points</a:t>
            </a:r>
            <a:endParaRPr b="0" i="0" sz="6600" u="none" cap="none" strike="noStrike">
              <a:solidFill>
                <a:schemeClr val="dk1"/>
              </a:solidFill>
              <a:latin typeface="Arial"/>
              <a:ea typeface="Arial"/>
              <a:cs typeface="Arial"/>
              <a:sym typeface="Arial"/>
            </a:endParaRPr>
          </a:p>
        </p:txBody>
      </p:sp>
      <p:sp>
        <p:nvSpPr>
          <p:cNvPr id="428" name="Google Shape;428;p18"/>
          <p:cNvSpPr/>
          <p:nvPr/>
        </p:nvSpPr>
        <p:spPr>
          <a:xfrm>
            <a:off x="13281660" y="4617721"/>
            <a:ext cx="3177540" cy="822960"/>
          </a:xfrm>
          <a:prstGeom prst="roundRect">
            <a:avLst>
              <a:gd fmla="val 16667" name="adj"/>
            </a:avLst>
          </a:prstGeom>
          <a:solidFill>
            <a:srgbClr val="0171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4800" u="none" cap="none" strike="noStrike">
                <a:solidFill>
                  <a:schemeClr val="lt1"/>
                </a:solidFill>
                <a:latin typeface="Arial"/>
                <a:ea typeface="Arial"/>
                <a:cs typeface="Arial"/>
                <a:sym typeface="Arial"/>
              </a:rPr>
              <a:t>Comparison</a:t>
            </a:r>
            <a:endParaRPr/>
          </a:p>
        </p:txBody>
      </p:sp>
      <p:sp>
        <p:nvSpPr>
          <p:cNvPr id="429" name="Google Shape;429;p18"/>
          <p:cNvSpPr/>
          <p:nvPr/>
        </p:nvSpPr>
        <p:spPr>
          <a:xfrm>
            <a:off x="13281660" y="7320846"/>
            <a:ext cx="3177540" cy="822960"/>
          </a:xfrm>
          <a:prstGeom prst="roundRect">
            <a:avLst>
              <a:gd fmla="val 16667" name="adj"/>
            </a:avLst>
          </a:prstGeom>
          <a:solidFill>
            <a:srgbClr val="0171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4800" u="none" cap="none" strike="noStrike">
                <a:solidFill>
                  <a:schemeClr val="lt1"/>
                </a:solidFill>
                <a:latin typeface="Arial"/>
                <a:ea typeface="Arial"/>
                <a:cs typeface="Arial"/>
                <a:sym typeface="Arial"/>
              </a:rPr>
              <a:t>Composition</a:t>
            </a:r>
            <a:endParaRPr/>
          </a:p>
        </p:txBody>
      </p:sp>
      <p:sp>
        <p:nvSpPr>
          <p:cNvPr id="430" name="Google Shape;430;p18"/>
          <p:cNvSpPr/>
          <p:nvPr/>
        </p:nvSpPr>
        <p:spPr>
          <a:xfrm>
            <a:off x="10309859" y="5900704"/>
            <a:ext cx="2611755" cy="822960"/>
          </a:xfrm>
          <a:prstGeom prst="roundRect">
            <a:avLst>
              <a:gd fmla="val 16667" name="adj"/>
            </a:avLst>
          </a:prstGeom>
          <a:solidFill>
            <a:srgbClr val="0171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4800" u="none" cap="none" strike="noStrike">
                <a:solidFill>
                  <a:schemeClr val="lt1"/>
                </a:solidFill>
                <a:latin typeface="Arial"/>
                <a:ea typeface="Arial"/>
                <a:cs typeface="Arial"/>
                <a:sym typeface="Arial"/>
              </a:rPr>
              <a:t>Relationship</a:t>
            </a:r>
            <a:endParaRPr/>
          </a:p>
        </p:txBody>
      </p:sp>
      <p:sp>
        <p:nvSpPr>
          <p:cNvPr id="431" name="Google Shape;431;p18"/>
          <p:cNvSpPr/>
          <p:nvPr/>
        </p:nvSpPr>
        <p:spPr>
          <a:xfrm>
            <a:off x="16948785" y="5841632"/>
            <a:ext cx="2552700" cy="822960"/>
          </a:xfrm>
          <a:prstGeom prst="roundRect">
            <a:avLst>
              <a:gd fmla="val 16667" name="adj"/>
            </a:avLst>
          </a:prstGeom>
          <a:solidFill>
            <a:srgbClr val="01718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PH" sz="4800" u="none" cap="none" strike="noStrike">
                <a:solidFill>
                  <a:schemeClr val="lt1"/>
                </a:solidFill>
                <a:latin typeface="Arial"/>
                <a:ea typeface="Arial"/>
                <a:cs typeface="Arial"/>
                <a:sym typeface="Arial"/>
              </a:rPr>
              <a:t>Distribution</a:t>
            </a:r>
            <a:endParaRPr/>
          </a:p>
        </p:txBody>
      </p:sp>
      <p:sp>
        <p:nvSpPr>
          <p:cNvPr id="432" name="Google Shape;432;p18"/>
          <p:cNvSpPr txBox="1"/>
          <p:nvPr/>
        </p:nvSpPr>
        <p:spPr>
          <a:xfrm>
            <a:off x="19452912" y="4617721"/>
            <a:ext cx="4065268" cy="31393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6600" u="none" cap="none" strike="noStrike">
                <a:solidFill>
                  <a:schemeClr val="dk1"/>
                </a:solidFill>
                <a:latin typeface="Arial"/>
                <a:ea typeface="Arial"/>
                <a:cs typeface="Arial"/>
                <a:sym typeface="Arial"/>
              </a:rPr>
              <a:t>comparison of data points along an axis</a:t>
            </a:r>
            <a:endParaRPr b="0" i="0" sz="6600" u="none" cap="none" strike="noStrike">
              <a:solidFill>
                <a:schemeClr val="dk1"/>
              </a:solidFill>
              <a:latin typeface="Arial"/>
              <a:ea typeface="Arial"/>
              <a:cs typeface="Arial"/>
              <a:sym typeface="Arial"/>
            </a:endParaRPr>
          </a:p>
        </p:txBody>
      </p:sp>
      <p:sp>
        <p:nvSpPr>
          <p:cNvPr id="433" name="Google Shape;433;p18"/>
          <p:cNvSpPr txBox="1"/>
          <p:nvPr/>
        </p:nvSpPr>
        <p:spPr>
          <a:xfrm>
            <a:off x="6432235" y="4652836"/>
            <a:ext cx="4065268" cy="415498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6600" u="none" cap="none" strike="noStrike">
                <a:solidFill>
                  <a:schemeClr val="dk1"/>
                </a:solidFill>
                <a:latin typeface="Arial"/>
                <a:ea typeface="Arial"/>
                <a:cs typeface="Arial"/>
                <a:sym typeface="Arial"/>
              </a:rPr>
              <a:t>relationship patterns between two or more variables</a:t>
            </a:r>
            <a:endParaRPr b="0" i="0" sz="4800" u="none" cap="none" strike="noStrike">
              <a:solidFill>
                <a:schemeClr val="dk1"/>
              </a:solidFill>
              <a:latin typeface="Arial"/>
              <a:ea typeface="Arial"/>
              <a:cs typeface="Arial"/>
              <a:sym typeface="Arial"/>
            </a:endParaRPr>
          </a:p>
        </p:txBody>
      </p:sp>
      <p:sp>
        <p:nvSpPr>
          <p:cNvPr id="434" name="Google Shape;434;p18"/>
          <p:cNvSpPr txBox="1"/>
          <p:nvPr/>
        </p:nvSpPr>
        <p:spPr>
          <a:xfrm>
            <a:off x="11489262" y="8547415"/>
            <a:ext cx="676233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PH" sz="6600" u="none" cap="none" strike="noStrike">
                <a:solidFill>
                  <a:schemeClr val="dk1"/>
                </a:solidFill>
                <a:latin typeface="Arial"/>
                <a:ea typeface="Arial"/>
                <a:cs typeface="Arial"/>
                <a:sym typeface="Arial"/>
              </a:rPr>
              <a:t>part-to-whole comparisons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15"/>
                                        </p:tgtEl>
                                      </p:cBhvr>
                                    </p:animEffect>
                                    <p:set>
                                      <p:cBhvr>
                                        <p:cTn dur="1" fill="hold">
                                          <p:stCondLst>
                                            <p:cond delay="500"/>
                                          </p:stCondLst>
                                        </p:cTn>
                                        <p:tgtEl>
                                          <p:spTgt spid="4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27"/>
                                        </p:tgtEl>
                                      </p:cBhvr>
                                    </p:animEffect>
                                    <p:set>
                                      <p:cBhvr>
                                        <p:cTn dur="1" fill="hold">
                                          <p:stCondLst>
                                            <p:cond delay="500"/>
                                          </p:stCondLst>
                                        </p:cTn>
                                        <p:tgtEl>
                                          <p:spTgt spid="4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18"/>
                                        </p:tgtEl>
                                      </p:cBhvr>
                                    </p:animEffect>
                                    <p:set>
                                      <p:cBhvr>
                                        <p:cTn dur="1" fill="hold">
                                          <p:stCondLst>
                                            <p:cond delay="500"/>
                                          </p:stCondLst>
                                        </p:cTn>
                                        <p:tgtEl>
                                          <p:spTgt spid="4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3"/>
                                        </p:tgtEl>
                                      </p:cBhvr>
                                    </p:animEffect>
                                    <p:set>
                                      <p:cBhvr>
                                        <p:cTn dur="1" fill="hold">
                                          <p:stCondLst>
                                            <p:cond delay="500"/>
                                          </p:stCondLst>
                                        </p:cTn>
                                        <p:tgtEl>
                                          <p:spTgt spid="4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19"/>
                                        </p:tgtEl>
                                      </p:cBhvr>
                                    </p:animEffect>
                                    <p:set>
                                      <p:cBhvr>
                                        <p:cTn dur="1" fill="hold">
                                          <p:stCondLst>
                                            <p:cond delay="500"/>
                                          </p:stCondLst>
                                        </p:cTn>
                                        <p:tgtEl>
                                          <p:spTgt spid="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2"/>
                                        </p:tgtEl>
                                      </p:cBhvr>
                                    </p:animEffect>
                                    <p:set>
                                      <p:cBhvr>
                                        <p:cTn dur="1" fill="hold">
                                          <p:stCondLst>
                                            <p:cond delay="500"/>
                                          </p:stCondLst>
                                        </p:cTn>
                                        <p:tgtEl>
                                          <p:spTgt spid="4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22"/>
                                        </p:tgtEl>
                                      </p:cBhvr>
                                    </p:animEffect>
                                    <p:set>
                                      <p:cBhvr>
                                        <p:cTn dur="1" fill="hold">
                                          <p:stCondLst>
                                            <p:cond delay="500"/>
                                          </p:stCondLst>
                                        </p:cTn>
                                        <p:tgtEl>
                                          <p:spTgt spid="42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34"/>
                                        </p:tgtEl>
                                      </p:cBhvr>
                                    </p:animEffect>
                                    <p:set>
                                      <p:cBhvr>
                                        <p:cTn dur="1" fill="hold">
                                          <p:stCondLst>
                                            <p:cond delay="500"/>
                                          </p:stCondLst>
                                        </p:cTn>
                                        <p:tgtEl>
                                          <p:spTgt spid="4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9"/>
          <p:cNvSpPr txBox="1"/>
          <p:nvPr>
            <p:ph type="title"/>
          </p:nvPr>
        </p:nvSpPr>
        <p:spPr>
          <a:xfrm>
            <a:off x="1689100" y="1574801"/>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Time series</a:t>
            </a:r>
            <a:br>
              <a:rPr lang="en-PH" sz="11500">
                <a:latin typeface="Arial"/>
                <a:ea typeface="Arial"/>
                <a:cs typeface="Arial"/>
                <a:sym typeface="Arial"/>
              </a:rPr>
            </a:br>
            <a:r>
              <a:rPr lang="en-PH" sz="6000">
                <a:latin typeface="Arial"/>
                <a:ea typeface="Arial"/>
                <a:cs typeface="Arial"/>
                <a:sym typeface="Arial"/>
              </a:rPr>
              <a:t>values display how something changed over time</a:t>
            </a:r>
            <a:endParaRPr/>
          </a:p>
        </p:txBody>
      </p:sp>
      <p:pic>
        <p:nvPicPr>
          <p:cNvPr descr="A picture containing clipart&#10;&#10;Description generated with very high confidence" id="440" name="Google Shape;440;p19"/>
          <p:cNvPicPr preferRelativeResize="0"/>
          <p:nvPr>
            <p:ph idx="1" type="body"/>
          </p:nvPr>
        </p:nvPicPr>
        <p:blipFill rotWithShape="1">
          <a:blip r:embed="rId3">
            <a:alphaModFix/>
          </a:blip>
          <a:srcRect b="0" l="0" r="0" t="0"/>
          <a:stretch/>
        </p:blipFill>
        <p:spPr>
          <a:xfrm>
            <a:off x="6674261" y="5287811"/>
            <a:ext cx="5102302" cy="3591426"/>
          </a:xfrm>
          <a:prstGeom prst="rect">
            <a:avLst/>
          </a:prstGeom>
          <a:noFill/>
          <a:ln>
            <a:noFill/>
          </a:ln>
        </p:spPr>
      </p:pic>
      <p:pic>
        <p:nvPicPr>
          <p:cNvPr descr="A close up of a logo&#10;&#10;Description generated with high confidence" id="441" name="Google Shape;441;p19"/>
          <p:cNvPicPr preferRelativeResize="0"/>
          <p:nvPr/>
        </p:nvPicPr>
        <p:blipFill rotWithShape="1">
          <a:blip r:embed="rId4">
            <a:alphaModFix/>
          </a:blip>
          <a:srcRect b="0" l="0" r="0" t="0"/>
          <a:stretch/>
        </p:blipFill>
        <p:spPr>
          <a:xfrm>
            <a:off x="12283881" y="5365335"/>
            <a:ext cx="5102302" cy="3616194"/>
          </a:xfrm>
          <a:prstGeom prst="rect">
            <a:avLst/>
          </a:prstGeom>
          <a:noFill/>
          <a:ln>
            <a:noFill/>
          </a:ln>
        </p:spPr>
      </p:pic>
      <p:sp>
        <p:nvSpPr>
          <p:cNvPr id="442" name="Google Shape;442;p19"/>
          <p:cNvSpPr txBox="1"/>
          <p:nvPr/>
        </p:nvSpPr>
        <p:spPr>
          <a:xfrm>
            <a:off x="6674261" y="8885605"/>
            <a:ext cx="5102302" cy="35394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Bar Graph (vertical)</a:t>
            </a:r>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A7367"/>
                </a:solidFill>
                <a:latin typeface="Avenir"/>
                <a:ea typeface="Avenir"/>
                <a:cs typeface="Avenir"/>
                <a:sym typeface="Avenir"/>
              </a:rPr>
              <a:t>To feature </a:t>
            </a:r>
            <a:r>
              <a:rPr b="1" i="0" lang="en-PH" sz="3200" u="none" cap="none" strike="noStrike">
                <a:solidFill>
                  <a:srgbClr val="0A7367"/>
                </a:solidFill>
                <a:latin typeface="Avenir"/>
                <a:ea typeface="Avenir"/>
                <a:cs typeface="Avenir"/>
                <a:sym typeface="Avenir"/>
              </a:rPr>
              <a:t>individual values </a:t>
            </a:r>
            <a:r>
              <a:rPr b="0" i="0" lang="en-PH" sz="3200" u="none" cap="none" strike="noStrike">
                <a:solidFill>
                  <a:srgbClr val="0A7367"/>
                </a:solidFill>
                <a:latin typeface="Avenir"/>
                <a:ea typeface="Avenir"/>
                <a:cs typeface="Avenir"/>
                <a:sym typeface="Avenir"/>
              </a:rPr>
              <a:t>and support their comparisons. </a:t>
            </a:r>
            <a:endParaRPr/>
          </a:p>
          <a:p>
            <a:pPr indent="0" lvl="0" marL="0" marR="0" rtl="0" algn="ctr">
              <a:lnSpc>
                <a:spcPct val="100000"/>
              </a:lnSpc>
              <a:spcBef>
                <a:spcPts val="0"/>
              </a:spcBef>
              <a:spcAft>
                <a:spcPts val="0"/>
              </a:spcAft>
              <a:buClr>
                <a:srgbClr val="000000"/>
              </a:buClr>
              <a:buSzPts val="3200"/>
              <a:buFont typeface="Arial"/>
              <a:buNone/>
            </a:pPr>
            <a:r>
              <a:rPr b="1" i="0" lang="en-PH" sz="3200" u="none" cap="none" strike="noStrike">
                <a:solidFill>
                  <a:srgbClr val="0A7367"/>
                </a:solidFill>
                <a:latin typeface="Avenir"/>
                <a:ea typeface="Avenir"/>
                <a:cs typeface="Avenir"/>
                <a:sym typeface="Avenir"/>
              </a:rPr>
              <a:t>Quantitative scale must begin at zero.</a:t>
            </a:r>
            <a:endParaRPr/>
          </a:p>
        </p:txBody>
      </p:sp>
      <p:sp>
        <p:nvSpPr>
          <p:cNvPr id="443" name="Google Shape;443;p19"/>
          <p:cNvSpPr txBox="1"/>
          <p:nvPr/>
        </p:nvSpPr>
        <p:spPr>
          <a:xfrm>
            <a:off x="12542261" y="8879237"/>
            <a:ext cx="5102302"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Line Graph</a:t>
            </a:r>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A7367"/>
                </a:solidFill>
                <a:latin typeface="Avenir"/>
                <a:ea typeface="Avenir"/>
                <a:cs typeface="Avenir"/>
                <a:sym typeface="Avenir"/>
              </a:rPr>
              <a:t>To feature </a:t>
            </a:r>
            <a:r>
              <a:rPr b="1" i="0" lang="en-PH" sz="3200" u="none" cap="none" strike="noStrike">
                <a:solidFill>
                  <a:srgbClr val="0A7367"/>
                </a:solidFill>
                <a:latin typeface="Avenir"/>
                <a:ea typeface="Avenir"/>
                <a:cs typeface="Avenir"/>
                <a:sym typeface="Avenir"/>
              </a:rPr>
              <a:t>overall trends </a:t>
            </a:r>
            <a:r>
              <a:rPr b="0" i="0" lang="en-PH" sz="3200" u="none" cap="none" strike="noStrike">
                <a:solidFill>
                  <a:srgbClr val="0A7367"/>
                </a:solidFill>
                <a:latin typeface="Avenir"/>
                <a:ea typeface="Avenir"/>
                <a:cs typeface="Avenir"/>
                <a:sym typeface="Avenir"/>
              </a:rPr>
              <a:t>and patterns and support their comparisons</a:t>
            </a:r>
            <a:endParaRPr/>
          </a:p>
        </p:txBody>
      </p:sp>
      <p:pic>
        <p:nvPicPr>
          <p:cNvPr descr="Image for post" id="444" name="Google Shape;444;p19"/>
          <p:cNvPicPr preferRelativeResize="0"/>
          <p:nvPr/>
        </p:nvPicPr>
        <p:blipFill rotWithShape="1">
          <a:blip r:embed="rId5">
            <a:alphaModFix/>
          </a:blip>
          <a:srcRect b="0" l="0" r="0" t="0"/>
          <a:stretch/>
        </p:blipFill>
        <p:spPr>
          <a:xfrm>
            <a:off x="24551071" y="3934717"/>
            <a:ext cx="14289405" cy="8481122"/>
          </a:xfrm>
          <a:prstGeom prst="rect">
            <a:avLst/>
          </a:prstGeom>
          <a:noFill/>
          <a:ln>
            <a:noFill/>
          </a:ln>
        </p:spPr>
      </p:pic>
      <p:sp>
        <p:nvSpPr>
          <p:cNvPr id="445" name="Google Shape;445;p19"/>
          <p:cNvSpPr/>
          <p:nvPr/>
        </p:nvSpPr>
        <p:spPr>
          <a:xfrm>
            <a:off x="6674261" y="9646920"/>
            <a:ext cx="5167479" cy="336042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19"/>
          <p:cNvSpPr/>
          <p:nvPr/>
        </p:nvSpPr>
        <p:spPr>
          <a:xfrm>
            <a:off x="12477084" y="9639300"/>
            <a:ext cx="5167479" cy="336042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45"/>
                                        </p:tgtEl>
                                      </p:cBhvr>
                                    </p:animEffect>
                                    <p:set>
                                      <p:cBhvr>
                                        <p:cTn dur="1" fill="hold">
                                          <p:stCondLst>
                                            <p:cond delay="500"/>
                                          </p:stCondLst>
                                        </p:cTn>
                                        <p:tgtEl>
                                          <p:spTgt spid="44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46"/>
                                        </p:tgtEl>
                                      </p:cBhvr>
                                    </p:animEffect>
                                    <p:set>
                                      <p:cBhvr>
                                        <p:cTn dur="1" fill="hold">
                                          <p:stCondLst>
                                            <p:cond delay="500"/>
                                          </p:stCondLst>
                                        </p:cTn>
                                        <p:tgtEl>
                                          <p:spTgt spid="4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Image result for stock price and volume chart" id="451" name="Google Shape;451;p20"/>
          <p:cNvPicPr preferRelativeResize="0"/>
          <p:nvPr/>
        </p:nvPicPr>
        <p:blipFill rotWithShape="1">
          <a:blip r:embed="rId3">
            <a:alphaModFix/>
          </a:blip>
          <a:srcRect b="0" l="0" r="0" t="0"/>
          <a:stretch/>
        </p:blipFill>
        <p:spPr>
          <a:xfrm>
            <a:off x="4392334" y="4238624"/>
            <a:ext cx="15599331" cy="8768715"/>
          </a:xfrm>
          <a:prstGeom prst="rect">
            <a:avLst/>
          </a:prstGeom>
          <a:noFill/>
          <a:ln>
            <a:noFill/>
          </a:ln>
        </p:spPr>
      </p:pic>
      <p:sp>
        <p:nvSpPr>
          <p:cNvPr id="452" name="Google Shape;452;p20"/>
          <p:cNvSpPr txBox="1"/>
          <p:nvPr>
            <p:ph type="title"/>
          </p:nvPr>
        </p:nvSpPr>
        <p:spPr>
          <a:xfrm>
            <a:off x="1689100" y="1574801"/>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Time series</a:t>
            </a:r>
            <a:br>
              <a:rPr lang="en-PH" sz="11500">
                <a:latin typeface="Arial"/>
                <a:ea typeface="Arial"/>
                <a:cs typeface="Arial"/>
                <a:sym typeface="Arial"/>
              </a:rPr>
            </a:br>
            <a:r>
              <a:rPr lang="en-PH" sz="6000">
                <a:latin typeface="Arial"/>
                <a:ea typeface="Arial"/>
                <a:cs typeface="Arial"/>
                <a:sym typeface="Arial"/>
              </a:rPr>
              <a:t>values display how something changed over time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descr="A screenshot of a cell phone&#10;&#10;Description generated with very high confidence" id="457" name="Google Shape;457;p21"/>
          <p:cNvPicPr preferRelativeResize="0"/>
          <p:nvPr/>
        </p:nvPicPr>
        <p:blipFill rotWithShape="1">
          <a:blip r:embed="rId3">
            <a:alphaModFix/>
          </a:blip>
          <a:srcRect b="0" l="0" r="0" t="0"/>
          <a:stretch/>
        </p:blipFill>
        <p:spPr>
          <a:xfrm>
            <a:off x="3457029" y="5670132"/>
            <a:ext cx="5027998" cy="3504736"/>
          </a:xfrm>
          <a:prstGeom prst="rect">
            <a:avLst/>
          </a:prstGeom>
          <a:noFill/>
          <a:ln>
            <a:noFill/>
          </a:ln>
        </p:spPr>
      </p:pic>
      <p:pic>
        <p:nvPicPr>
          <p:cNvPr id="458" name="Google Shape;458;p21"/>
          <p:cNvPicPr preferRelativeResize="0"/>
          <p:nvPr/>
        </p:nvPicPr>
        <p:blipFill rotWithShape="1">
          <a:blip r:embed="rId4">
            <a:alphaModFix/>
          </a:blip>
          <a:srcRect b="0" l="0" r="0" t="0"/>
          <a:stretch/>
        </p:blipFill>
        <p:spPr>
          <a:xfrm>
            <a:off x="9875308" y="5539591"/>
            <a:ext cx="5015612" cy="3517122"/>
          </a:xfrm>
          <a:prstGeom prst="rect">
            <a:avLst/>
          </a:prstGeom>
          <a:noFill/>
          <a:ln>
            <a:noFill/>
          </a:ln>
        </p:spPr>
      </p:pic>
      <p:pic>
        <p:nvPicPr>
          <p:cNvPr descr="A close up of a sign&#10;&#10;Description generated with very high confidence" id="459" name="Google Shape;459;p21"/>
          <p:cNvPicPr preferRelativeResize="0"/>
          <p:nvPr/>
        </p:nvPicPr>
        <p:blipFill rotWithShape="1">
          <a:blip r:embed="rId5">
            <a:alphaModFix/>
          </a:blip>
          <a:srcRect b="0" l="0" r="0" t="0"/>
          <a:stretch/>
        </p:blipFill>
        <p:spPr>
          <a:xfrm>
            <a:off x="16386836" y="5443428"/>
            <a:ext cx="5089918" cy="3566658"/>
          </a:xfrm>
          <a:prstGeom prst="rect">
            <a:avLst/>
          </a:prstGeom>
          <a:noFill/>
          <a:ln>
            <a:noFill/>
          </a:ln>
        </p:spPr>
      </p:pic>
      <p:sp>
        <p:nvSpPr>
          <p:cNvPr id="460" name="Google Shape;460;p21"/>
          <p:cNvSpPr txBox="1"/>
          <p:nvPr/>
        </p:nvSpPr>
        <p:spPr>
          <a:xfrm>
            <a:off x="3591355" y="9229149"/>
            <a:ext cx="4759342" cy="25545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Dot Plot (vertical)</a:t>
            </a:r>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A7367"/>
                </a:solidFill>
                <a:latin typeface="Avenir"/>
                <a:ea typeface="Avenir"/>
                <a:cs typeface="Avenir"/>
                <a:sym typeface="Avenir"/>
              </a:rPr>
              <a:t>When you do not have a value for every interval of time</a:t>
            </a:r>
            <a:endParaRPr/>
          </a:p>
        </p:txBody>
      </p:sp>
      <p:sp>
        <p:nvSpPr>
          <p:cNvPr id="461" name="Google Shape;461;p21"/>
          <p:cNvSpPr txBox="1"/>
          <p:nvPr/>
        </p:nvSpPr>
        <p:spPr>
          <a:xfrm>
            <a:off x="9875309" y="9174868"/>
            <a:ext cx="5102302" cy="20621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Strip Plot (multiple)</a:t>
            </a:r>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A7367"/>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A7367"/>
                </a:solidFill>
                <a:latin typeface="Avenir"/>
                <a:ea typeface="Avenir"/>
                <a:cs typeface="Avenir"/>
                <a:sym typeface="Avenir"/>
              </a:rPr>
              <a:t>Only when also featuring distributions</a:t>
            </a:r>
            <a:endParaRPr/>
          </a:p>
        </p:txBody>
      </p:sp>
      <p:sp>
        <p:nvSpPr>
          <p:cNvPr id="462" name="Google Shape;462;p21"/>
          <p:cNvSpPr txBox="1"/>
          <p:nvPr/>
        </p:nvSpPr>
        <p:spPr>
          <a:xfrm>
            <a:off x="16374452" y="9010086"/>
            <a:ext cx="510230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Box Plot (vertical)</a:t>
            </a:r>
            <a:endParaRPr/>
          </a:p>
        </p:txBody>
      </p:sp>
      <p:pic>
        <p:nvPicPr>
          <p:cNvPr descr="Image for post" id="463" name="Google Shape;463;p21"/>
          <p:cNvPicPr preferRelativeResize="0"/>
          <p:nvPr/>
        </p:nvPicPr>
        <p:blipFill rotWithShape="1">
          <a:blip r:embed="rId6">
            <a:alphaModFix/>
          </a:blip>
          <a:srcRect b="0" l="0" r="0" t="0"/>
          <a:stretch/>
        </p:blipFill>
        <p:spPr>
          <a:xfrm>
            <a:off x="24551071" y="3934717"/>
            <a:ext cx="14289405" cy="8481122"/>
          </a:xfrm>
          <a:prstGeom prst="rect">
            <a:avLst/>
          </a:prstGeom>
          <a:noFill/>
          <a:ln>
            <a:noFill/>
          </a:ln>
        </p:spPr>
      </p:pic>
      <p:sp>
        <p:nvSpPr>
          <p:cNvPr id="464" name="Google Shape;464;p21"/>
          <p:cNvSpPr txBox="1"/>
          <p:nvPr/>
        </p:nvSpPr>
        <p:spPr>
          <a:xfrm>
            <a:off x="1689100" y="1574801"/>
            <a:ext cx="21005799" cy="2286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1" i="0" lang="en-PH" sz="11500" u="none" cap="none" strike="noStrike">
                <a:solidFill>
                  <a:srgbClr val="000000"/>
                </a:solidFill>
                <a:latin typeface="Arial"/>
                <a:ea typeface="Arial"/>
                <a:cs typeface="Arial"/>
                <a:sym typeface="Arial"/>
              </a:rPr>
              <a:t>Time series</a:t>
            </a:r>
            <a:br>
              <a:rPr b="0" i="0" lang="en-PH" sz="11500" u="none" cap="none" strike="noStrike">
                <a:solidFill>
                  <a:srgbClr val="000000"/>
                </a:solidFill>
                <a:latin typeface="Arial"/>
                <a:ea typeface="Arial"/>
                <a:cs typeface="Arial"/>
                <a:sym typeface="Arial"/>
              </a:rPr>
            </a:br>
            <a:r>
              <a:rPr b="0" i="0" lang="en-PH" sz="6000" u="none" cap="none" strike="noStrike">
                <a:solidFill>
                  <a:srgbClr val="000000"/>
                </a:solidFill>
                <a:latin typeface="Arial"/>
                <a:ea typeface="Arial"/>
                <a:cs typeface="Arial"/>
                <a:sym typeface="Arial"/>
              </a:rPr>
              <a:t>values display how something changed over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22"/>
          <p:cNvSpPr txBox="1"/>
          <p:nvPr/>
        </p:nvSpPr>
        <p:spPr>
          <a:xfrm>
            <a:off x="1689100" y="1574801"/>
            <a:ext cx="21005799" cy="2286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1" i="0" lang="en-PH" sz="11500" u="none" cap="none" strike="noStrike">
                <a:solidFill>
                  <a:srgbClr val="000000"/>
                </a:solidFill>
                <a:latin typeface="Arial"/>
                <a:ea typeface="Arial"/>
                <a:cs typeface="Arial"/>
                <a:sym typeface="Arial"/>
              </a:rPr>
              <a:t>Time series</a:t>
            </a:r>
            <a:br>
              <a:rPr b="0" i="0" lang="en-PH" sz="11500" u="none" cap="none" strike="noStrike">
                <a:solidFill>
                  <a:srgbClr val="000000"/>
                </a:solidFill>
                <a:latin typeface="Arial"/>
                <a:ea typeface="Arial"/>
                <a:cs typeface="Arial"/>
                <a:sym typeface="Arial"/>
              </a:rPr>
            </a:br>
            <a:r>
              <a:rPr b="0" i="0" lang="en-PH" sz="6000" u="none" cap="none" strike="noStrike">
                <a:solidFill>
                  <a:srgbClr val="000000"/>
                </a:solidFill>
                <a:latin typeface="Arial"/>
                <a:ea typeface="Arial"/>
                <a:cs typeface="Arial"/>
                <a:sym typeface="Arial"/>
              </a:rPr>
              <a:t>values display how something changed over time</a:t>
            </a:r>
            <a:endParaRPr/>
          </a:p>
        </p:txBody>
      </p:sp>
      <p:pic>
        <p:nvPicPr>
          <p:cNvPr descr="Image result for time series strip plot example" id="470" name="Google Shape;470;p22"/>
          <p:cNvPicPr preferRelativeResize="0"/>
          <p:nvPr/>
        </p:nvPicPr>
        <p:blipFill rotWithShape="1">
          <a:blip r:embed="rId3">
            <a:alphaModFix/>
          </a:blip>
          <a:srcRect b="0" l="0" r="0" t="0"/>
          <a:stretch/>
        </p:blipFill>
        <p:spPr>
          <a:xfrm>
            <a:off x="7015162" y="4517415"/>
            <a:ext cx="10353675" cy="79784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8"/>
          <p:cNvSpPr txBox="1"/>
          <p:nvPr>
            <p:ph type="title"/>
          </p:nvPr>
        </p:nvSpPr>
        <p:spPr>
          <a:xfrm>
            <a:off x="1689100" y="762001"/>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lang="en-PH" sz="4800">
                <a:latin typeface="Arial"/>
                <a:ea typeface="Arial"/>
                <a:cs typeface="Arial"/>
                <a:sym typeface="Arial"/>
              </a:rPr>
              <a:t>Time series</a:t>
            </a:r>
            <a:br>
              <a:rPr lang="en-PH" sz="7200">
                <a:latin typeface="Arial"/>
                <a:ea typeface="Arial"/>
                <a:cs typeface="Arial"/>
                <a:sym typeface="Arial"/>
              </a:rPr>
            </a:br>
            <a:r>
              <a:rPr b="1" lang="en-PH" sz="8800">
                <a:latin typeface="Arial"/>
                <a:ea typeface="Arial"/>
                <a:cs typeface="Arial"/>
                <a:sym typeface="Arial"/>
              </a:rPr>
              <a:t>BOX PLOT (VERTICAL)</a:t>
            </a:r>
            <a:endParaRPr/>
          </a:p>
        </p:txBody>
      </p:sp>
      <p:pic>
        <p:nvPicPr>
          <p:cNvPr descr="A close up of a sign&#10;&#10;Description generated with very high confidence" id="477" name="Google Shape;477;p38"/>
          <p:cNvPicPr preferRelativeResize="0"/>
          <p:nvPr/>
        </p:nvPicPr>
        <p:blipFill rotWithShape="1">
          <a:blip r:embed="rId3">
            <a:alphaModFix/>
          </a:blip>
          <a:srcRect b="0" l="0" r="0" t="0"/>
          <a:stretch/>
        </p:blipFill>
        <p:spPr>
          <a:xfrm>
            <a:off x="1638798" y="3307579"/>
            <a:ext cx="12407476" cy="8694290"/>
          </a:xfrm>
          <a:prstGeom prst="rect">
            <a:avLst/>
          </a:prstGeom>
          <a:noFill/>
          <a:ln>
            <a:noFill/>
          </a:ln>
        </p:spPr>
      </p:pic>
      <p:sp>
        <p:nvSpPr>
          <p:cNvPr id="478" name="Google Shape;478;p38"/>
          <p:cNvSpPr/>
          <p:nvPr/>
        </p:nvSpPr>
        <p:spPr>
          <a:xfrm>
            <a:off x="12192001" y="5156456"/>
            <a:ext cx="229590" cy="213756"/>
          </a:xfrm>
          <a:prstGeom prst="flowChartConnector">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Avenir"/>
              <a:ea typeface="Avenir"/>
              <a:cs typeface="Avenir"/>
              <a:sym typeface="Avenir"/>
            </a:endParaRPr>
          </a:p>
        </p:txBody>
      </p:sp>
      <p:sp>
        <p:nvSpPr>
          <p:cNvPr id="479" name="Google Shape;479;p38"/>
          <p:cNvSpPr/>
          <p:nvPr/>
        </p:nvSpPr>
        <p:spPr>
          <a:xfrm>
            <a:off x="12164289" y="4748730"/>
            <a:ext cx="229590" cy="213756"/>
          </a:xfrm>
          <a:prstGeom prst="flowChartConnector">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Avenir"/>
              <a:ea typeface="Avenir"/>
              <a:cs typeface="Avenir"/>
              <a:sym typeface="Avenir"/>
            </a:endParaRPr>
          </a:p>
        </p:txBody>
      </p:sp>
      <p:sp>
        <p:nvSpPr>
          <p:cNvPr id="480" name="Google Shape;480;p38"/>
          <p:cNvSpPr/>
          <p:nvPr/>
        </p:nvSpPr>
        <p:spPr>
          <a:xfrm>
            <a:off x="12211795" y="10282640"/>
            <a:ext cx="229590" cy="213756"/>
          </a:xfrm>
          <a:prstGeom prst="flowChartConnector">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Avenir"/>
              <a:ea typeface="Avenir"/>
              <a:cs typeface="Avenir"/>
              <a:sym typeface="Avenir"/>
            </a:endParaRPr>
          </a:p>
        </p:txBody>
      </p:sp>
      <p:cxnSp>
        <p:nvCxnSpPr>
          <p:cNvPr id="481" name="Google Shape;481;p38"/>
          <p:cNvCxnSpPr/>
          <p:nvPr/>
        </p:nvCxnSpPr>
        <p:spPr>
          <a:xfrm>
            <a:off x="13686709" y="4789188"/>
            <a:ext cx="1182030" cy="0"/>
          </a:xfrm>
          <a:prstGeom prst="straightConnector1">
            <a:avLst/>
          </a:prstGeom>
          <a:noFill/>
          <a:ln cap="flat" cmpd="sng" w="76200">
            <a:solidFill>
              <a:srgbClr val="1A204A"/>
            </a:solidFill>
            <a:prstDash val="solid"/>
            <a:round/>
            <a:headEnd len="sm" w="sm" type="none"/>
            <a:tailEnd len="sm" w="sm" type="none"/>
          </a:ln>
        </p:spPr>
      </p:cxnSp>
      <p:sp>
        <p:nvSpPr>
          <p:cNvPr id="482" name="Google Shape;482;p38"/>
          <p:cNvSpPr txBox="1"/>
          <p:nvPr/>
        </p:nvSpPr>
        <p:spPr>
          <a:xfrm>
            <a:off x="15485214" y="5615415"/>
            <a:ext cx="555786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3</a:t>
            </a:r>
            <a:r>
              <a:rPr b="0" baseline="30000" i="0" lang="en-PH" sz="8800" u="none" cap="none" strike="noStrike">
                <a:solidFill>
                  <a:srgbClr val="1A204A"/>
                </a:solidFill>
                <a:latin typeface="Arial"/>
                <a:ea typeface="Arial"/>
                <a:cs typeface="Arial"/>
                <a:sym typeface="Arial"/>
              </a:rPr>
              <a:t>rd</a:t>
            </a:r>
            <a:r>
              <a:rPr b="0" i="0" lang="en-PH" sz="8800" u="none" cap="none" strike="noStrike">
                <a:solidFill>
                  <a:srgbClr val="1A204A"/>
                </a:solidFill>
                <a:latin typeface="Arial"/>
                <a:ea typeface="Arial"/>
                <a:cs typeface="Arial"/>
                <a:sym typeface="Arial"/>
              </a:rPr>
              <a:t> Quartile</a:t>
            </a:r>
            <a:endParaRPr/>
          </a:p>
        </p:txBody>
      </p:sp>
      <p:cxnSp>
        <p:nvCxnSpPr>
          <p:cNvPr id="483" name="Google Shape;483;p38"/>
          <p:cNvCxnSpPr/>
          <p:nvPr/>
        </p:nvCxnSpPr>
        <p:spPr>
          <a:xfrm>
            <a:off x="13675877" y="6314300"/>
            <a:ext cx="1182030" cy="0"/>
          </a:xfrm>
          <a:prstGeom prst="straightConnector1">
            <a:avLst/>
          </a:prstGeom>
          <a:noFill/>
          <a:ln cap="flat" cmpd="sng" w="76200">
            <a:solidFill>
              <a:srgbClr val="1A204A"/>
            </a:solidFill>
            <a:prstDash val="solid"/>
            <a:round/>
            <a:headEnd len="sm" w="sm" type="none"/>
            <a:tailEnd len="sm" w="sm" type="none"/>
          </a:ln>
        </p:spPr>
      </p:cxnSp>
      <p:cxnSp>
        <p:nvCxnSpPr>
          <p:cNvPr id="484" name="Google Shape;484;p38"/>
          <p:cNvCxnSpPr/>
          <p:nvPr/>
        </p:nvCxnSpPr>
        <p:spPr>
          <a:xfrm>
            <a:off x="13675875" y="8439080"/>
            <a:ext cx="1182030" cy="0"/>
          </a:xfrm>
          <a:prstGeom prst="straightConnector1">
            <a:avLst/>
          </a:prstGeom>
          <a:noFill/>
          <a:ln cap="flat" cmpd="sng" w="76200">
            <a:solidFill>
              <a:srgbClr val="1A204A"/>
            </a:solidFill>
            <a:prstDash val="solid"/>
            <a:round/>
            <a:headEnd len="sm" w="sm" type="none"/>
            <a:tailEnd len="sm" w="sm" type="none"/>
          </a:ln>
        </p:spPr>
      </p:cxnSp>
      <p:cxnSp>
        <p:nvCxnSpPr>
          <p:cNvPr id="485" name="Google Shape;485;p38"/>
          <p:cNvCxnSpPr/>
          <p:nvPr/>
        </p:nvCxnSpPr>
        <p:spPr>
          <a:xfrm>
            <a:off x="13675875" y="6915080"/>
            <a:ext cx="6155918" cy="0"/>
          </a:xfrm>
          <a:prstGeom prst="straightConnector1">
            <a:avLst/>
          </a:prstGeom>
          <a:noFill/>
          <a:ln cap="flat" cmpd="sng" w="76200">
            <a:solidFill>
              <a:srgbClr val="1A204A"/>
            </a:solidFill>
            <a:prstDash val="solid"/>
            <a:round/>
            <a:headEnd len="sm" w="sm" type="none"/>
            <a:tailEnd len="sm" w="sm" type="none"/>
          </a:ln>
        </p:spPr>
      </p:cxnSp>
      <p:sp>
        <p:nvSpPr>
          <p:cNvPr id="486" name="Google Shape;486;p38"/>
          <p:cNvSpPr txBox="1"/>
          <p:nvPr/>
        </p:nvSpPr>
        <p:spPr>
          <a:xfrm>
            <a:off x="15033952" y="4160068"/>
            <a:ext cx="4014196"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Outliers</a:t>
            </a:r>
            <a:endParaRPr/>
          </a:p>
        </p:txBody>
      </p:sp>
      <p:sp>
        <p:nvSpPr>
          <p:cNvPr id="487" name="Google Shape;487;p38"/>
          <p:cNvSpPr txBox="1"/>
          <p:nvPr/>
        </p:nvSpPr>
        <p:spPr>
          <a:xfrm>
            <a:off x="19966272" y="6144966"/>
            <a:ext cx="555786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Median</a:t>
            </a:r>
            <a:endParaRPr/>
          </a:p>
        </p:txBody>
      </p:sp>
      <p:sp>
        <p:nvSpPr>
          <p:cNvPr id="488" name="Google Shape;488;p38"/>
          <p:cNvSpPr txBox="1"/>
          <p:nvPr/>
        </p:nvSpPr>
        <p:spPr>
          <a:xfrm>
            <a:off x="15485214" y="7665889"/>
            <a:ext cx="555786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1st Quartile</a:t>
            </a:r>
            <a:endParaRPr/>
          </a:p>
        </p:txBody>
      </p:sp>
      <p:cxnSp>
        <p:nvCxnSpPr>
          <p:cNvPr id="489" name="Google Shape;489;p38"/>
          <p:cNvCxnSpPr/>
          <p:nvPr/>
        </p:nvCxnSpPr>
        <p:spPr>
          <a:xfrm>
            <a:off x="13675873" y="5634420"/>
            <a:ext cx="6155918" cy="0"/>
          </a:xfrm>
          <a:prstGeom prst="straightConnector1">
            <a:avLst/>
          </a:prstGeom>
          <a:noFill/>
          <a:ln cap="flat" cmpd="sng" w="76200">
            <a:solidFill>
              <a:srgbClr val="1A204A"/>
            </a:solidFill>
            <a:prstDash val="solid"/>
            <a:round/>
            <a:headEnd len="sm" w="sm" type="none"/>
            <a:tailEnd len="sm" w="sm" type="none"/>
          </a:ln>
        </p:spPr>
      </p:cxnSp>
      <p:cxnSp>
        <p:nvCxnSpPr>
          <p:cNvPr id="490" name="Google Shape;490;p38"/>
          <p:cNvCxnSpPr/>
          <p:nvPr/>
        </p:nvCxnSpPr>
        <p:spPr>
          <a:xfrm>
            <a:off x="13675873" y="9953080"/>
            <a:ext cx="6155918" cy="0"/>
          </a:xfrm>
          <a:prstGeom prst="straightConnector1">
            <a:avLst/>
          </a:prstGeom>
          <a:noFill/>
          <a:ln cap="flat" cmpd="sng" w="76200">
            <a:solidFill>
              <a:srgbClr val="1A204A"/>
            </a:solidFill>
            <a:prstDash val="solid"/>
            <a:round/>
            <a:headEnd len="sm" w="sm" type="none"/>
            <a:tailEnd len="sm" w="sm" type="none"/>
          </a:ln>
        </p:spPr>
      </p:cxnSp>
      <p:sp>
        <p:nvSpPr>
          <p:cNvPr id="491" name="Google Shape;491;p38"/>
          <p:cNvSpPr txBox="1"/>
          <p:nvPr/>
        </p:nvSpPr>
        <p:spPr>
          <a:xfrm>
            <a:off x="19916942" y="4734492"/>
            <a:ext cx="555786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Highest </a:t>
            </a:r>
            <a:endParaRPr/>
          </a:p>
        </p:txBody>
      </p:sp>
      <p:sp>
        <p:nvSpPr>
          <p:cNvPr id="492" name="Google Shape;492;p38"/>
          <p:cNvSpPr txBox="1"/>
          <p:nvPr/>
        </p:nvSpPr>
        <p:spPr>
          <a:xfrm>
            <a:off x="19916942" y="9050634"/>
            <a:ext cx="5557860"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A204A"/>
              </a:buClr>
              <a:buSzPts val="8800"/>
              <a:buFont typeface="Arial"/>
              <a:buNone/>
            </a:pPr>
            <a:r>
              <a:rPr b="0" i="0" lang="en-PH" sz="8800" u="none" cap="none" strike="noStrike">
                <a:solidFill>
                  <a:srgbClr val="1A204A"/>
                </a:solidFill>
                <a:latin typeface="Arial"/>
                <a:ea typeface="Arial"/>
                <a:cs typeface="Arial"/>
                <a:sym typeface="Arial"/>
              </a:rPr>
              <a:t>Lowest</a:t>
            </a:r>
            <a:endParaRPr/>
          </a:p>
        </p:txBody>
      </p:sp>
      <p:pic>
        <p:nvPicPr>
          <p:cNvPr descr="box-plot-explained" id="493" name="Google Shape;493;p38"/>
          <p:cNvPicPr preferRelativeResize="0"/>
          <p:nvPr/>
        </p:nvPicPr>
        <p:blipFill rotWithShape="1">
          <a:blip r:embed="rId4">
            <a:alphaModFix/>
          </a:blip>
          <a:srcRect b="0" l="0" r="0" t="0"/>
          <a:stretch/>
        </p:blipFill>
        <p:spPr>
          <a:xfrm>
            <a:off x="25183460" y="3467100"/>
            <a:ext cx="3752850" cy="6781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80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30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par>
                                <p:cTn fill="hold" nodeType="withEffect" presetClass="entr" presetID="10" presetSubtype="0">
                                  <p:stCondLst>
                                    <p:cond delay="50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par>
                                <p:cTn fill="hold" nodeType="withEffect" presetClass="entr" presetID="10" presetSubtype="0">
                                  <p:stCondLst>
                                    <p:cond delay="140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par>
                                <p:cTn fill="hold" nodeType="withEffect" presetClass="entr" presetID="10" presetSubtype="0">
                                  <p:stCondLst>
                                    <p:cond delay="210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10" presetSubtype="0">
                                  <p:stCondLst>
                                    <p:cond delay="600"/>
                                  </p:stCondLst>
                                  <p:childTnLst>
                                    <p:set>
                                      <p:cBhvr>
                                        <p:cTn dur="1" fill="hold">
                                          <p:stCondLst>
                                            <p:cond delay="0"/>
                                          </p:stCondLst>
                                        </p:cTn>
                                        <p:tgtEl>
                                          <p:spTgt spid="489"/>
                                        </p:tgtEl>
                                        <p:attrNameLst>
                                          <p:attrName>style.visibility</p:attrName>
                                        </p:attrNameLst>
                                      </p:cBhvr>
                                      <p:to>
                                        <p:strVal val="visible"/>
                                      </p:to>
                                    </p:set>
                                    <p:animEffect filter="fade" transition="in">
                                      <p:cBhvr>
                                        <p:cTn dur="5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par>
                                <p:cTn fill="hold" nodeType="withEffect" presetClass="entr" presetID="10" presetSubtype="0">
                                  <p:stCondLst>
                                    <p:cond delay="30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par>
                                <p:cTn fill="hold" nodeType="withEffect" presetClass="entr" presetID="10" presetSubtype="0">
                                  <p:stCondLst>
                                    <p:cond delay="250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39"/>
          <p:cNvPicPr preferRelativeResize="0"/>
          <p:nvPr/>
        </p:nvPicPr>
        <p:blipFill rotWithShape="1">
          <a:blip r:embed="rId3">
            <a:alphaModFix/>
          </a:blip>
          <a:srcRect b="0" l="0" r="0" t="0"/>
          <a:stretch/>
        </p:blipFill>
        <p:spPr>
          <a:xfrm>
            <a:off x="4264717" y="4119030"/>
            <a:ext cx="15854565" cy="6515100"/>
          </a:xfrm>
          <a:prstGeom prst="rect">
            <a:avLst/>
          </a:prstGeom>
          <a:noFill/>
          <a:ln>
            <a:noFill/>
          </a:ln>
        </p:spPr>
      </p:pic>
      <p:sp>
        <p:nvSpPr>
          <p:cNvPr id="499" name="Google Shape;499;p39"/>
          <p:cNvSpPr txBox="1"/>
          <p:nvPr>
            <p:ph type="title"/>
          </p:nvPr>
        </p:nvSpPr>
        <p:spPr>
          <a:xfrm>
            <a:off x="1689100" y="762001"/>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lang="en-PH" sz="4800">
                <a:latin typeface="Arial"/>
                <a:ea typeface="Arial"/>
                <a:cs typeface="Arial"/>
                <a:sym typeface="Arial"/>
              </a:rPr>
              <a:t>Time series</a:t>
            </a:r>
            <a:br>
              <a:rPr lang="en-PH" sz="7200">
                <a:latin typeface="Arial"/>
                <a:ea typeface="Arial"/>
                <a:cs typeface="Arial"/>
                <a:sym typeface="Arial"/>
              </a:rPr>
            </a:br>
            <a:r>
              <a:rPr lang="en-PH" sz="7200">
                <a:solidFill>
                  <a:srgbClr val="017189"/>
                </a:solidFill>
                <a:latin typeface="Arial"/>
                <a:ea typeface="Arial"/>
                <a:cs typeface="Arial"/>
                <a:sym typeface="Arial"/>
              </a:rPr>
              <a:t>Sample</a:t>
            </a:r>
            <a:r>
              <a:rPr lang="en-PH" sz="7200">
                <a:latin typeface="Arial"/>
                <a:ea typeface="Arial"/>
                <a:cs typeface="Arial"/>
                <a:sym typeface="Arial"/>
              </a:rPr>
              <a:t> </a:t>
            </a:r>
            <a:r>
              <a:rPr b="1" lang="en-PH" sz="8800">
                <a:latin typeface="Arial"/>
                <a:ea typeface="Arial"/>
                <a:cs typeface="Arial"/>
                <a:sym typeface="Arial"/>
              </a:rPr>
              <a:t>BOX PLOT (VERTICAL)</a:t>
            </a:r>
            <a:endParaRPr/>
          </a:p>
        </p:txBody>
      </p:sp>
      <p:sp>
        <p:nvSpPr>
          <p:cNvPr id="500" name="Google Shape;500;p39"/>
          <p:cNvSpPr txBox="1"/>
          <p:nvPr/>
        </p:nvSpPr>
        <p:spPr>
          <a:xfrm>
            <a:off x="1689099" y="10464797"/>
            <a:ext cx="21005799" cy="22860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8800" u="none" cap="none" strike="noStrike">
                <a:solidFill>
                  <a:srgbClr val="017189"/>
                </a:solidFill>
                <a:highlight>
                  <a:srgbClr val="FED03D"/>
                </a:highlight>
                <a:latin typeface="Arial"/>
                <a:ea typeface="Arial"/>
                <a:cs typeface="Arial"/>
                <a:sym typeface="Arial"/>
              </a:rPr>
              <a:t>Electricity consumption per day</a:t>
            </a:r>
            <a:endParaRPr b="1" i="0" sz="23900" u="none" cap="none" strike="noStrike">
              <a:solidFill>
                <a:srgbClr val="017189"/>
              </a:solidFill>
              <a:highlight>
                <a:srgbClr val="FED03D"/>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0"/>
          <p:cNvSpPr txBox="1"/>
          <p:nvPr>
            <p:ph type="title"/>
          </p:nvPr>
        </p:nvSpPr>
        <p:spPr>
          <a:xfrm>
            <a:off x="1689100" y="1270001"/>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Ranking</a:t>
            </a:r>
            <a:br>
              <a:rPr lang="en-PH" sz="11500">
                <a:latin typeface="Arial"/>
                <a:ea typeface="Arial"/>
                <a:cs typeface="Arial"/>
                <a:sym typeface="Arial"/>
              </a:rPr>
            </a:br>
            <a:r>
              <a:rPr lang="en-PH" sz="6000">
                <a:latin typeface="Arial"/>
                <a:ea typeface="Arial"/>
                <a:cs typeface="Arial"/>
                <a:sym typeface="Arial"/>
              </a:rPr>
              <a:t>values are ordered by size (descending or ascending)</a:t>
            </a:r>
            <a:endParaRPr/>
          </a:p>
        </p:txBody>
      </p:sp>
      <p:pic>
        <p:nvPicPr>
          <p:cNvPr descr="A picture containing clipart&#10;&#10;Description generated with very high confidence" id="506" name="Google Shape;506;p40"/>
          <p:cNvPicPr preferRelativeResize="0"/>
          <p:nvPr>
            <p:ph idx="1" type="body"/>
          </p:nvPr>
        </p:nvPicPr>
        <p:blipFill rotWithShape="1">
          <a:blip r:embed="rId3">
            <a:alphaModFix/>
          </a:blip>
          <a:srcRect b="0" l="0" r="0" t="0"/>
          <a:stretch/>
        </p:blipFill>
        <p:spPr>
          <a:xfrm>
            <a:off x="1088775" y="5989201"/>
            <a:ext cx="5102302" cy="3591426"/>
          </a:xfrm>
          <a:prstGeom prst="rect">
            <a:avLst/>
          </a:prstGeom>
          <a:noFill/>
          <a:ln>
            <a:noFill/>
          </a:ln>
        </p:spPr>
      </p:pic>
      <p:pic>
        <p:nvPicPr>
          <p:cNvPr id="507" name="Google Shape;507;p40"/>
          <p:cNvPicPr preferRelativeResize="0"/>
          <p:nvPr/>
        </p:nvPicPr>
        <p:blipFill rotWithShape="1">
          <a:blip r:embed="rId4">
            <a:alphaModFix/>
          </a:blip>
          <a:srcRect b="0" l="0" r="0" t="0"/>
          <a:stretch/>
        </p:blipFill>
        <p:spPr>
          <a:xfrm>
            <a:off x="6191077" y="6036001"/>
            <a:ext cx="5102302" cy="3544626"/>
          </a:xfrm>
          <a:prstGeom prst="rect">
            <a:avLst/>
          </a:prstGeom>
          <a:noFill/>
          <a:ln>
            <a:noFill/>
          </a:ln>
        </p:spPr>
      </p:pic>
      <p:pic>
        <p:nvPicPr>
          <p:cNvPr descr="A screenshot of a cell phone&#10;&#10;Description generated with very high confidence" id="508" name="Google Shape;508;p40"/>
          <p:cNvPicPr preferRelativeResize="0"/>
          <p:nvPr/>
        </p:nvPicPr>
        <p:blipFill rotWithShape="1">
          <a:blip r:embed="rId5">
            <a:alphaModFix/>
          </a:blip>
          <a:srcRect b="0" l="0" r="0" t="0"/>
          <a:stretch/>
        </p:blipFill>
        <p:spPr>
          <a:xfrm>
            <a:off x="12966081" y="5989200"/>
            <a:ext cx="5027998" cy="3504736"/>
          </a:xfrm>
          <a:prstGeom prst="rect">
            <a:avLst/>
          </a:prstGeom>
          <a:noFill/>
          <a:ln>
            <a:noFill/>
          </a:ln>
        </p:spPr>
      </p:pic>
      <p:pic>
        <p:nvPicPr>
          <p:cNvPr id="509" name="Google Shape;509;p40"/>
          <p:cNvPicPr preferRelativeResize="0"/>
          <p:nvPr/>
        </p:nvPicPr>
        <p:blipFill rotWithShape="1">
          <a:blip r:embed="rId6">
            <a:alphaModFix/>
          </a:blip>
          <a:srcRect b="0" l="0" r="0" t="0"/>
          <a:stretch/>
        </p:blipFill>
        <p:spPr>
          <a:xfrm>
            <a:off x="18068383" y="5989201"/>
            <a:ext cx="4914334" cy="3517122"/>
          </a:xfrm>
          <a:prstGeom prst="rect">
            <a:avLst/>
          </a:prstGeom>
          <a:noFill/>
          <a:ln>
            <a:noFill/>
          </a:ln>
        </p:spPr>
      </p:pic>
      <p:sp>
        <p:nvSpPr>
          <p:cNvPr id="510" name="Google Shape;510;p40"/>
          <p:cNvSpPr txBox="1"/>
          <p:nvPr/>
        </p:nvSpPr>
        <p:spPr>
          <a:xfrm>
            <a:off x="1088774" y="9729111"/>
            <a:ext cx="10028404"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Bar Graphs</a:t>
            </a:r>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A7367"/>
                </a:solidFill>
                <a:latin typeface="Avenir"/>
                <a:ea typeface="Avenir"/>
                <a:cs typeface="Avenir"/>
                <a:sym typeface="Avenir"/>
              </a:rPr>
              <a:t>Quantitative scale must begin at zero</a:t>
            </a:r>
            <a:endParaRPr/>
          </a:p>
        </p:txBody>
      </p:sp>
      <p:sp>
        <p:nvSpPr>
          <p:cNvPr id="511" name="Google Shape;511;p40"/>
          <p:cNvSpPr txBox="1"/>
          <p:nvPr/>
        </p:nvSpPr>
        <p:spPr>
          <a:xfrm>
            <a:off x="13054180" y="9493936"/>
            <a:ext cx="1002840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PH" sz="3200" u="none" cap="none" strike="noStrike">
                <a:solidFill>
                  <a:srgbClr val="000000"/>
                </a:solidFill>
                <a:latin typeface="Avenir"/>
                <a:ea typeface="Avenir"/>
                <a:cs typeface="Avenir"/>
                <a:sym typeface="Avenir"/>
              </a:rPr>
              <a:t>Dot Plots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10 Ways to Up Your Data Viz Game. Explore new ways to tell a data story… |  by Erin McCoy | Modus" id="306" name="Google Shape;306;p3"/>
          <p:cNvPicPr preferRelativeResize="0"/>
          <p:nvPr/>
        </p:nvPicPr>
        <p:blipFill rotWithShape="1">
          <a:blip r:embed="rId3">
            <a:alphaModFix/>
          </a:blip>
          <a:srcRect b="0" l="0" r="0" t="0"/>
          <a:stretch/>
        </p:blipFill>
        <p:spPr>
          <a:xfrm>
            <a:off x="8834242" y="4861932"/>
            <a:ext cx="15135303" cy="8513608"/>
          </a:xfrm>
          <a:prstGeom prst="rect">
            <a:avLst/>
          </a:prstGeom>
          <a:noFill/>
          <a:ln>
            <a:noFill/>
          </a:ln>
        </p:spPr>
      </p:pic>
      <p:sp>
        <p:nvSpPr>
          <p:cNvPr id="307" name="Google Shape;307;p3"/>
          <p:cNvSpPr txBox="1"/>
          <p:nvPr/>
        </p:nvSpPr>
        <p:spPr>
          <a:xfrm>
            <a:off x="1940312" y="2609385"/>
            <a:ext cx="12801600"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PH" sz="13800" u="none" cap="none" strike="noStrike">
                <a:solidFill>
                  <a:srgbClr val="000000"/>
                </a:solidFill>
                <a:latin typeface="Arial"/>
                <a:ea typeface="Arial"/>
                <a:cs typeface="Arial"/>
                <a:sym typeface="Arial"/>
              </a:rPr>
              <a:t>Data Visualization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descr="Image result for Ranking chart covid" id="516" name="Google Shape;516;p41"/>
          <p:cNvPicPr preferRelativeResize="0"/>
          <p:nvPr/>
        </p:nvPicPr>
        <p:blipFill rotWithShape="1">
          <a:blip r:embed="rId3">
            <a:alphaModFix/>
          </a:blip>
          <a:srcRect b="0" l="0" r="0" t="0"/>
          <a:stretch/>
        </p:blipFill>
        <p:spPr>
          <a:xfrm>
            <a:off x="13589342" y="3820277"/>
            <a:ext cx="7957674" cy="9185429"/>
          </a:xfrm>
          <a:prstGeom prst="rect">
            <a:avLst/>
          </a:prstGeom>
          <a:noFill/>
          <a:ln>
            <a:noFill/>
          </a:ln>
        </p:spPr>
      </p:pic>
      <p:pic>
        <p:nvPicPr>
          <p:cNvPr descr="Image result for Ranking chart covid" id="517" name="Google Shape;517;p41"/>
          <p:cNvPicPr preferRelativeResize="0"/>
          <p:nvPr/>
        </p:nvPicPr>
        <p:blipFill rotWithShape="1">
          <a:blip r:embed="rId4">
            <a:alphaModFix/>
          </a:blip>
          <a:srcRect b="17477" l="0" r="0" t="0"/>
          <a:stretch/>
        </p:blipFill>
        <p:spPr>
          <a:xfrm>
            <a:off x="2752628" y="4295147"/>
            <a:ext cx="8042031" cy="8150852"/>
          </a:xfrm>
          <a:prstGeom prst="rect">
            <a:avLst/>
          </a:prstGeom>
          <a:noFill/>
          <a:ln>
            <a:noFill/>
          </a:ln>
        </p:spPr>
      </p:pic>
      <p:sp>
        <p:nvSpPr>
          <p:cNvPr id="518" name="Google Shape;518;p41"/>
          <p:cNvSpPr txBox="1"/>
          <p:nvPr>
            <p:ph type="title"/>
          </p:nvPr>
        </p:nvSpPr>
        <p:spPr>
          <a:xfrm>
            <a:off x="1689100" y="754187"/>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Ranking</a:t>
            </a:r>
            <a:br>
              <a:rPr lang="en-PH" sz="11500">
                <a:latin typeface="Arial"/>
                <a:ea typeface="Arial"/>
                <a:cs typeface="Arial"/>
                <a:sym typeface="Arial"/>
              </a:rPr>
            </a:br>
            <a:r>
              <a:rPr lang="en-PH" sz="6000">
                <a:latin typeface="Arial"/>
                <a:ea typeface="Arial"/>
                <a:cs typeface="Arial"/>
                <a:sym typeface="Arial"/>
              </a:rPr>
              <a:t>values are ordered by size (descending or ascending)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pic>
        <p:nvPicPr>
          <p:cNvPr descr="A picture containing clipart&#10;&#10;Description generated with very high confidence" id="524" name="Google Shape;524;p42"/>
          <p:cNvPicPr preferRelativeResize="0"/>
          <p:nvPr>
            <p:ph idx="1" type="body"/>
          </p:nvPr>
        </p:nvPicPr>
        <p:blipFill rotWithShape="1">
          <a:blip r:embed="rId3">
            <a:alphaModFix/>
          </a:blip>
          <a:srcRect b="0" l="0" r="0" t="0"/>
          <a:stretch/>
        </p:blipFill>
        <p:spPr>
          <a:xfrm>
            <a:off x="5011066" y="5264357"/>
            <a:ext cx="5887272" cy="4143954"/>
          </a:xfrm>
          <a:prstGeom prst="rect">
            <a:avLst/>
          </a:prstGeom>
          <a:noFill/>
          <a:ln>
            <a:noFill/>
          </a:ln>
        </p:spPr>
      </p:pic>
      <p:pic>
        <p:nvPicPr>
          <p:cNvPr id="525" name="Google Shape;525;p42"/>
          <p:cNvPicPr preferRelativeResize="0"/>
          <p:nvPr/>
        </p:nvPicPr>
        <p:blipFill rotWithShape="1">
          <a:blip r:embed="rId4">
            <a:alphaModFix/>
          </a:blip>
          <a:srcRect b="0" l="0" r="0" t="0"/>
          <a:stretch/>
        </p:blipFill>
        <p:spPr>
          <a:xfrm>
            <a:off x="12081973" y="5278646"/>
            <a:ext cx="5944430" cy="4129664"/>
          </a:xfrm>
          <a:prstGeom prst="rect">
            <a:avLst/>
          </a:prstGeom>
          <a:noFill/>
          <a:ln>
            <a:noFill/>
          </a:ln>
        </p:spPr>
      </p:pic>
      <p:sp>
        <p:nvSpPr>
          <p:cNvPr id="526" name="Google Shape;526;p42"/>
          <p:cNvSpPr txBox="1"/>
          <p:nvPr/>
        </p:nvSpPr>
        <p:spPr>
          <a:xfrm>
            <a:off x="5011066" y="9684855"/>
            <a:ext cx="13015336"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Bar Graphs</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Quantitative scale must begin at zero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Image result for covid percentae chart" id="531" name="Google Shape;531;p43"/>
          <p:cNvPicPr preferRelativeResize="0"/>
          <p:nvPr/>
        </p:nvPicPr>
        <p:blipFill rotWithShape="1">
          <a:blip r:embed="rId3">
            <a:alphaModFix/>
          </a:blip>
          <a:srcRect b="0" l="0" r="0" t="0"/>
          <a:stretch/>
        </p:blipFill>
        <p:spPr>
          <a:xfrm>
            <a:off x="5582202" y="4282220"/>
            <a:ext cx="13219596" cy="7136056"/>
          </a:xfrm>
          <a:prstGeom prst="rect">
            <a:avLst/>
          </a:prstGeom>
          <a:noFill/>
          <a:ln>
            <a:noFill/>
          </a:ln>
        </p:spPr>
      </p:pic>
      <p:sp>
        <p:nvSpPr>
          <p:cNvPr id="532" name="Google Shape;532;p43"/>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4"/>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pic>
        <p:nvPicPr>
          <p:cNvPr descr="Image result for why not pie charts?" id="538" name="Google Shape;538;p44"/>
          <p:cNvPicPr preferRelativeResize="0"/>
          <p:nvPr/>
        </p:nvPicPr>
        <p:blipFill rotWithShape="1">
          <a:blip r:embed="rId3">
            <a:alphaModFix/>
          </a:blip>
          <a:srcRect b="0" l="0" r="0" t="0"/>
          <a:stretch/>
        </p:blipFill>
        <p:spPr>
          <a:xfrm>
            <a:off x="5833451" y="4749311"/>
            <a:ext cx="12717097" cy="76302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
        <p:nvSpPr>
          <p:cNvPr id="544" name="Google Shape;544;p45"/>
          <p:cNvSpPr txBox="1"/>
          <p:nvPr/>
        </p:nvSpPr>
        <p:spPr>
          <a:xfrm>
            <a:off x="1466363" y="4204679"/>
            <a:ext cx="7372838" cy="60178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6600" u="none" cap="none" strike="noStrike">
                <a:solidFill>
                  <a:srgbClr val="017189"/>
                </a:solidFill>
                <a:highlight>
                  <a:srgbClr val="FED03D"/>
                </a:highlight>
                <a:latin typeface="Arial"/>
                <a:ea typeface="Arial"/>
                <a:cs typeface="Arial"/>
                <a:sym typeface="Arial"/>
              </a:rPr>
              <a:t>Use Pie Charts Only if...</a:t>
            </a:r>
            <a:endParaRPr b="0" i="0" sz="3600" u="none" cap="none" strike="noStrike">
              <a:solidFill>
                <a:srgbClr val="017189"/>
              </a:solidFill>
              <a:highlight>
                <a:srgbClr val="FED03D"/>
              </a:highlight>
              <a:latin typeface="Arial"/>
              <a:ea typeface="Arial"/>
              <a:cs typeface="Arial"/>
              <a:sym typeface="Arial"/>
            </a:endParaRPr>
          </a:p>
        </p:txBody>
      </p:sp>
      <p:sp>
        <p:nvSpPr>
          <p:cNvPr id="545" name="Google Shape;545;p45"/>
          <p:cNvSpPr txBox="1"/>
          <p:nvPr/>
        </p:nvSpPr>
        <p:spPr>
          <a:xfrm>
            <a:off x="2404092" y="5048749"/>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1. You have Binary Data</a:t>
            </a:r>
            <a:endParaRPr/>
          </a:p>
          <a:p>
            <a:pPr indent="0" lvl="0" marL="0" marR="0" rtl="0" algn="l">
              <a:lnSpc>
                <a:spcPct val="100000"/>
              </a:lnSpc>
              <a:spcBef>
                <a:spcPts val="0"/>
              </a:spcBef>
              <a:spcAft>
                <a:spcPts val="0"/>
              </a:spcAft>
              <a:buClr>
                <a:srgbClr val="000000"/>
              </a:buClr>
              <a:buSzPts val="11200"/>
              <a:buFont typeface="Avenir"/>
              <a:buNone/>
            </a:pPr>
            <a:r>
              <a:t/>
            </a:r>
            <a:endParaRPr b="0" i="0" sz="4400" u="none" cap="none" strike="noStrike">
              <a:solidFill>
                <a:srgbClr val="000000"/>
              </a:solidFill>
              <a:latin typeface="Arial"/>
              <a:ea typeface="Arial"/>
              <a:cs typeface="Arial"/>
              <a:sym typeface="Arial"/>
            </a:endParaRPr>
          </a:p>
        </p:txBody>
      </p:sp>
      <p:pic>
        <p:nvPicPr>
          <p:cNvPr descr="The chart on the lower left is poorly formatted. This one is 3D, so the slices look larger or smaller than they really are… and, it’s exploding, which is distracting for viewers… and instead of the percentages being right on top of the pie slices, now there’s a tiny legend down below the pie, which means our viewers would have to zig-zag their eyes around the slide to tell which slice is which. The final sin in this poorly-formatted pie chart is that there are leader lines, those gray lines connecting the 25% and 75% to their corresponding slices. Plus, So much ink is on the page, yet so little is actually focused on the data. The well-formatted pie chart on the lower right is fair game. Gender is nominal or categorical, so that works. We’re only showing a single point in time, so that works too. And we’ve only got two different slices." id="546" name="Google Shape;546;p45"/>
          <p:cNvPicPr preferRelativeResize="0"/>
          <p:nvPr/>
        </p:nvPicPr>
        <p:blipFill rotWithShape="1">
          <a:blip r:embed="rId3">
            <a:alphaModFix/>
          </a:blip>
          <a:srcRect b="0" l="0" r="0" t="0"/>
          <a:stretch/>
        </p:blipFill>
        <p:spPr>
          <a:xfrm>
            <a:off x="6236676" y="6000267"/>
            <a:ext cx="15023401" cy="6161942"/>
          </a:xfrm>
          <a:prstGeom prst="rect">
            <a:avLst/>
          </a:prstGeom>
          <a:noFill/>
          <a:ln>
            <a:noFill/>
          </a:ln>
        </p:spPr>
      </p:pic>
      <p:sp>
        <p:nvSpPr>
          <p:cNvPr id="547" name="Google Shape;547;p45"/>
          <p:cNvSpPr/>
          <p:nvPr/>
        </p:nvSpPr>
        <p:spPr>
          <a:xfrm>
            <a:off x="13159959" y="5345826"/>
            <a:ext cx="11074510" cy="72017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8" name="Google Shape;548;p45"/>
          <p:cNvSpPr txBox="1"/>
          <p:nvPr/>
        </p:nvSpPr>
        <p:spPr>
          <a:xfrm>
            <a:off x="2404092" y="5715106"/>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2. You can format it</a:t>
            </a:r>
            <a:endParaRPr b="0" i="0" sz="4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5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47"/>
                                        </p:tgtEl>
                                      </p:cBhvr>
                                    </p:animEffect>
                                    <p:set>
                                      <p:cBhvr>
                                        <p:cTn dur="1" fill="hold">
                                          <p:stCondLst>
                                            <p:cond delay="500"/>
                                          </p:stCondLst>
                                        </p:cTn>
                                        <p:tgtEl>
                                          <p:spTgt spid="5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6"/>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
        <p:nvSpPr>
          <p:cNvPr id="554" name="Google Shape;554;p46"/>
          <p:cNvSpPr txBox="1"/>
          <p:nvPr/>
        </p:nvSpPr>
        <p:spPr>
          <a:xfrm>
            <a:off x="1466363" y="4204679"/>
            <a:ext cx="7372838" cy="60178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6600" u="none" cap="none" strike="noStrike">
                <a:solidFill>
                  <a:srgbClr val="C00000"/>
                </a:solidFill>
                <a:highlight>
                  <a:srgbClr val="FED03D"/>
                </a:highlight>
                <a:latin typeface="Arial"/>
                <a:ea typeface="Arial"/>
                <a:cs typeface="Arial"/>
                <a:sym typeface="Arial"/>
              </a:rPr>
              <a:t>When not to use Pie Charts</a:t>
            </a:r>
            <a:endParaRPr b="0" i="0" sz="3600" u="none" cap="none" strike="noStrike">
              <a:solidFill>
                <a:srgbClr val="C00000"/>
              </a:solidFill>
              <a:highlight>
                <a:srgbClr val="FED03D"/>
              </a:highlight>
              <a:latin typeface="Arial"/>
              <a:ea typeface="Arial"/>
              <a:cs typeface="Arial"/>
              <a:sym typeface="Arial"/>
            </a:endParaRPr>
          </a:p>
        </p:txBody>
      </p:sp>
      <p:sp>
        <p:nvSpPr>
          <p:cNvPr id="555" name="Google Shape;555;p46"/>
          <p:cNvSpPr txBox="1"/>
          <p:nvPr/>
        </p:nvSpPr>
        <p:spPr>
          <a:xfrm>
            <a:off x="2404092" y="5048749"/>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1. You have Ordinal Data</a:t>
            </a:r>
            <a:endParaRPr/>
          </a:p>
          <a:p>
            <a:pPr indent="0" lvl="0" marL="0" marR="0" rtl="0" algn="l">
              <a:lnSpc>
                <a:spcPct val="100000"/>
              </a:lnSpc>
              <a:spcBef>
                <a:spcPts val="0"/>
              </a:spcBef>
              <a:spcAft>
                <a:spcPts val="0"/>
              </a:spcAft>
              <a:buClr>
                <a:srgbClr val="000000"/>
              </a:buClr>
              <a:buSzPts val="11200"/>
              <a:buFont typeface="Avenir"/>
              <a:buNone/>
            </a:pPr>
            <a:r>
              <a:t/>
            </a:r>
            <a:endParaRPr b="0" i="0" sz="4400" u="none" cap="none" strike="noStrike">
              <a:solidFill>
                <a:srgbClr val="000000"/>
              </a:solidFill>
              <a:latin typeface="Arial"/>
              <a:ea typeface="Arial"/>
              <a:cs typeface="Arial"/>
              <a:sym typeface="Arial"/>
            </a:endParaRPr>
          </a:p>
        </p:txBody>
      </p:sp>
      <p:pic>
        <p:nvPicPr>
          <p:cNvPr id="556" name="Google Shape;556;p46"/>
          <p:cNvPicPr preferRelativeResize="0"/>
          <p:nvPr/>
        </p:nvPicPr>
        <p:blipFill rotWithShape="1">
          <a:blip r:embed="rId3">
            <a:alphaModFix/>
          </a:blip>
          <a:srcRect b="0" l="0" r="0" t="0"/>
          <a:stretch/>
        </p:blipFill>
        <p:spPr>
          <a:xfrm>
            <a:off x="6773012" y="6004635"/>
            <a:ext cx="15898325" cy="6443076"/>
          </a:xfrm>
          <a:prstGeom prst="rect">
            <a:avLst/>
          </a:prstGeom>
          <a:noFill/>
          <a:ln>
            <a:noFill/>
          </a:ln>
        </p:spPr>
      </p:pic>
      <p:sp>
        <p:nvSpPr>
          <p:cNvPr id="557" name="Google Shape;557;p46"/>
          <p:cNvSpPr/>
          <p:nvPr/>
        </p:nvSpPr>
        <p:spPr>
          <a:xfrm>
            <a:off x="12995836" y="5625287"/>
            <a:ext cx="11074510" cy="72017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7"/>
                                        </p:tgtEl>
                                      </p:cBhvr>
                                    </p:animEffect>
                                    <p:set>
                                      <p:cBhvr>
                                        <p:cTn dur="1" fill="hold">
                                          <p:stCondLst>
                                            <p:cond delay="500"/>
                                          </p:stCondLst>
                                        </p:cTn>
                                        <p:tgtEl>
                                          <p:spTgt spid="5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
        <p:nvSpPr>
          <p:cNvPr id="563" name="Google Shape;563;p47"/>
          <p:cNvSpPr txBox="1"/>
          <p:nvPr/>
        </p:nvSpPr>
        <p:spPr>
          <a:xfrm>
            <a:off x="1466363" y="4204679"/>
            <a:ext cx="7372838" cy="60178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6600" u="none" cap="none" strike="noStrike">
                <a:solidFill>
                  <a:srgbClr val="C00000"/>
                </a:solidFill>
                <a:highlight>
                  <a:srgbClr val="FED03D"/>
                </a:highlight>
                <a:latin typeface="Arial"/>
                <a:ea typeface="Arial"/>
                <a:cs typeface="Arial"/>
                <a:sym typeface="Arial"/>
              </a:rPr>
              <a:t>When not to use Pie Charts</a:t>
            </a:r>
            <a:endParaRPr b="0" i="0" sz="3600" u="none" cap="none" strike="noStrike">
              <a:solidFill>
                <a:srgbClr val="C00000"/>
              </a:solidFill>
              <a:highlight>
                <a:srgbClr val="FED03D"/>
              </a:highlight>
              <a:latin typeface="Arial"/>
              <a:ea typeface="Arial"/>
              <a:cs typeface="Arial"/>
              <a:sym typeface="Arial"/>
            </a:endParaRPr>
          </a:p>
        </p:txBody>
      </p:sp>
      <p:sp>
        <p:nvSpPr>
          <p:cNvPr id="564" name="Google Shape;564;p47"/>
          <p:cNvSpPr txBox="1"/>
          <p:nvPr/>
        </p:nvSpPr>
        <p:spPr>
          <a:xfrm>
            <a:off x="2404092" y="5048749"/>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1. You have Ordinal Data</a:t>
            </a:r>
            <a:endParaRPr/>
          </a:p>
          <a:p>
            <a:pPr indent="0" lvl="0" marL="0" marR="0" rtl="0" algn="l">
              <a:lnSpc>
                <a:spcPct val="100000"/>
              </a:lnSpc>
              <a:spcBef>
                <a:spcPts val="0"/>
              </a:spcBef>
              <a:spcAft>
                <a:spcPts val="0"/>
              </a:spcAft>
              <a:buClr>
                <a:srgbClr val="000000"/>
              </a:buClr>
              <a:buSzPts val="11200"/>
              <a:buFont typeface="Avenir"/>
              <a:buNone/>
            </a:pPr>
            <a:r>
              <a:t/>
            </a:r>
            <a:endParaRPr b="0" i="0" sz="4400" u="none" cap="none" strike="noStrike">
              <a:solidFill>
                <a:srgbClr val="000000"/>
              </a:solidFill>
              <a:latin typeface="Arial"/>
              <a:ea typeface="Arial"/>
              <a:cs typeface="Arial"/>
              <a:sym typeface="Arial"/>
            </a:endParaRPr>
          </a:p>
        </p:txBody>
      </p:sp>
      <p:pic>
        <p:nvPicPr>
          <p:cNvPr id="565" name="Google Shape;565;p47"/>
          <p:cNvPicPr preferRelativeResize="0"/>
          <p:nvPr/>
        </p:nvPicPr>
        <p:blipFill rotWithShape="1">
          <a:blip r:embed="rId3">
            <a:alphaModFix/>
          </a:blip>
          <a:srcRect b="0" l="0" r="0" t="0"/>
          <a:stretch/>
        </p:blipFill>
        <p:spPr>
          <a:xfrm>
            <a:off x="6615845" y="6191749"/>
            <a:ext cx="15364063" cy="6848703"/>
          </a:xfrm>
          <a:prstGeom prst="rect">
            <a:avLst/>
          </a:prstGeom>
          <a:noFill/>
          <a:ln>
            <a:noFill/>
          </a:ln>
        </p:spPr>
      </p:pic>
      <p:sp>
        <p:nvSpPr>
          <p:cNvPr id="566" name="Google Shape;566;p47"/>
          <p:cNvSpPr/>
          <p:nvPr/>
        </p:nvSpPr>
        <p:spPr>
          <a:xfrm>
            <a:off x="12995836" y="5625287"/>
            <a:ext cx="11074510" cy="72017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6"/>
                                        </p:tgtEl>
                                      </p:cBhvr>
                                    </p:animEffect>
                                    <p:set>
                                      <p:cBhvr>
                                        <p:cTn dur="1" fill="hold">
                                          <p:stCondLst>
                                            <p:cond delay="500"/>
                                          </p:stCondLst>
                                        </p:cTn>
                                        <p:tgtEl>
                                          <p:spTgt spid="5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
        <p:nvSpPr>
          <p:cNvPr id="572" name="Google Shape;572;p48"/>
          <p:cNvSpPr txBox="1"/>
          <p:nvPr/>
        </p:nvSpPr>
        <p:spPr>
          <a:xfrm>
            <a:off x="1466363" y="4204679"/>
            <a:ext cx="7372838" cy="60178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6600" u="none" cap="none" strike="noStrike">
                <a:solidFill>
                  <a:srgbClr val="C00000"/>
                </a:solidFill>
                <a:highlight>
                  <a:srgbClr val="FED03D"/>
                </a:highlight>
                <a:latin typeface="Arial"/>
                <a:ea typeface="Arial"/>
                <a:cs typeface="Arial"/>
                <a:sym typeface="Arial"/>
              </a:rPr>
              <a:t>When not to use Pie Charts</a:t>
            </a:r>
            <a:endParaRPr b="0" i="0" sz="3600" u="none" cap="none" strike="noStrike">
              <a:solidFill>
                <a:srgbClr val="C00000"/>
              </a:solidFill>
              <a:highlight>
                <a:srgbClr val="FED03D"/>
              </a:highlight>
              <a:latin typeface="Arial"/>
              <a:ea typeface="Arial"/>
              <a:cs typeface="Arial"/>
              <a:sym typeface="Arial"/>
            </a:endParaRPr>
          </a:p>
        </p:txBody>
      </p:sp>
      <p:sp>
        <p:nvSpPr>
          <p:cNvPr id="573" name="Google Shape;573;p48"/>
          <p:cNvSpPr txBox="1"/>
          <p:nvPr/>
        </p:nvSpPr>
        <p:spPr>
          <a:xfrm>
            <a:off x="2404092" y="5048749"/>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2. You have a Negative Number</a:t>
            </a:r>
            <a:endParaRPr/>
          </a:p>
          <a:p>
            <a:pPr indent="0" lvl="0" marL="0" marR="0" rtl="0" algn="l">
              <a:lnSpc>
                <a:spcPct val="100000"/>
              </a:lnSpc>
              <a:spcBef>
                <a:spcPts val="0"/>
              </a:spcBef>
              <a:spcAft>
                <a:spcPts val="0"/>
              </a:spcAft>
              <a:buClr>
                <a:srgbClr val="000000"/>
              </a:buClr>
              <a:buSzPts val="11200"/>
              <a:buFont typeface="Avenir"/>
              <a:buNone/>
            </a:pPr>
            <a:r>
              <a:t/>
            </a:r>
            <a:endParaRPr b="0" i="0" sz="4400" u="none" cap="none" strike="noStrike">
              <a:solidFill>
                <a:srgbClr val="000000"/>
              </a:solidFill>
              <a:latin typeface="Arial"/>
              <a:ea typeface="Arial"/>
              <a:cs typeface="Arial"/>
              <a:sym typeface="Arial"/>
            </a:endParaRPr>
          </a:p>
        </p:txBody>
      </p:sp>
      <p:pic>
        <p:nvPicPr>
          <p:cNvPr id="574" name="Google Shape;574;p48"/>
          <p:cNvPicPr preferRelativeResize="0"/>
          <p:nvPr/>
        </p:nvPicPr>
        <p:blipFill rotWithShape="1">
          <a:blip r:embed="rId3">
            <a:alphaModFix/>
          </a:blip>
          <a:srcRect b="0" l="0" r="0" t="0"/>
          <a:stretch/>
        </p:blipFill>
        <p:spPr>
          <a:xfrm>
            <a:off x="8215130" y="5831130"/>
            <a:ext cx="14949670" cy="7821711"/>
          </a:xfrm>
          <a:prstGeom prst="rect">
            <a:avLst/>
          </a:prstGeom>
          <a:noFill/>
          <a:ln>
            <a:noFill/>
          </a:ln>
        </p:spPr>
      </p:pic>
      <p:sp>
        <p:nvSpPr>
          <p:cNvPr id="575" name="Google Shape;575;p48"/>
          <p:cNvSpPr/>
          <p:nvPr/>
        </p:nvSpPr>
        <p:spPr>
          <a:xfrm>
            <a:off x="14637066" y="5648733"/>
            <a:ext cx="11074510" cy="72017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75"/>
                                        </p:tgtEl>
                                      </p:cBhvr>
                                    </p:animEffect>
                                    <p:set>
                                      <p:cBhvr>
                                        <p:cTn dur="1" fill="hold">
                                          <p:stCondLst>
                                            <p:cond delay="500"/>
                                          </p:stCondLst>
                                        </p:cTn>
                                        <p:tgtEl>
                                          <p:spTgt spid="5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9"/>
          <p:cNvSpPr txBox="1"/>
          <p:nvPr>
            <p:ph type="title"/>
          </p:nvPr>
        </p:nvSpPr>
        <p:spPr>
          <a:xfrm>
            <a:off x="1689100" y="1168402"/>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Part-to-whole</a:t>
            </a:r>
            <a:br>
              <a:rPr lang="en-PH" sz="11500">
                <a:latin typeface="Arial"/>
                <a:ea typeface="Arial"/>
                <a:cs typeface="Arial"/>
                <a:sym typeface="Arial"/>
              </a:rPr>
            </a:br>
            <a:r>
              <a:rPr lang="en-PH" sz="6000">
                <a:latin typeface="Arial"/>
                <a:ea typeface="Arial"/>
                <a:cs typeface="Arial"/>
                <a:sym typeface="Arial"/>
              </a:rPr>
              <a:t>values represent parts (ratios) of a whole</a:t>
            </a:r>
            <a:endParaRPr/>
          </a:p>
        </p:txBody>
      </p:sp>
      <p:sp>
        <p:nvSpPr>
          <p:cNvPr id="581" name="Google Shape;581;p49"/>
          <p:cNvSpPr txBox="1"/>
          <p:nvPr/>
        </p:nvSpPr>
        <p:spPr>
          <a:xfrm>
            <a:off x="1466363" y="4204679"/>
            <a:ext cx="7372838" cy="60178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11200"/>
              <a:buFont typeface="Avenir"/>
              <a:buNone/>
            </a:pPr>
            <a:r>
              <a:rPr b="0" i="0" lang="en-PH" sz="6600" u="none" cap="none" strike="noStrike">
                <a:solidFill>
                  <a:srgbClr val="C00000"/>
                </a:solidFill>
                <a:highlight>
                  <a:srgbClr val="FED03D"/>
                </a:highlight>
                <a:latin typeface="Arial"/>
                <a:ea typeface="Arial"/>
                <a:cs typeface="Arial"/>
                <a:sym typeface="Arial"/>
              </a:rPr>
              <a:t>When not to use Pie Charts</a:t>
            </a:r>
            <a:endParaRPr b="0" i="0" sz="3600" u="none" cap="none" strike="noStrike">
              <a:solidFill>
                <a:srgbClr val="C00000"/>
              </a:solidFill>
              <a:highlight>
                <a:srgbClr val="FED03D"/>
              </a:highlight>
              <a:latin typeface="Arial"/>
              <a:ea typeface="Arial"/>
              <a:cs typeface="Arial"/>
              <a:sym typeface="Arial"/>
            </a:endParaRPr>
          </a:p>
        </p:txBody>
      </p:sp>
      <p:sp>
        <p:nvSpPr>
          <p:cNvPr id="582" name="Google Shape;582;p49"/>
          <p:cNvSpPr txBox="1"/>
          <p:nvPr/>
        </p:nvSpPr>
        <p:spPr>
          <a:xfrm>
            <a:off x="2404092" y="5048749"/>
            <a:ext cx="16293122" cy="22860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000000"/>
              </a:buClr>
              <a:buSzPts val="11200"/>
              <a:buFont typeface="Avenir"/>
              <a:buNone/>
            </a:pPr>
            <a:r>
              <a:rPr b="0" i="0" lang="en-PH" sz="8000" u="none" cap="none" strike="noStrike">
                <a:solidFill>
                  <a:srgbClr val="000000"/>
                </a:solidFill>
                <a:latin typeface="Arial"/>
                <a:ea typeface="Arial"/>
                <a:cs typeface="Arial"/>
                <a:sym typeface="Arial"/>
              </a:rPr>
              <a:t>3. You can form a Pattern</a:t>
            </a:r>
            <a:endParaRPr/>
          </a:p>
          <a:p>
            <a:pPr indent="0" lvl="0" marL="0" marR="0" rtl="0" algn="l">
              <a:lnSpc>
                <a:spcPct val="100000"/>
              </a:lnSpc>
              <a:spcBef>
                <a:spcPts val="0"/>
              </a:spcBef>
              <a:spcAft>
                <a:spcPts val="0"/>
              </a:spcAft>
              <a:buClr>
                <a:srgbClr val="000000"/>
              </a:buClr>
              <a:buSzPts val="11200"/>
              <a:buFont typeface="Avenir"/>
              <a:buNone/>
            </a:pPr>
            <a:r>
              <a:t/>
            </a:r>
            <a:endParaRPr b="0" i="0" sz="4400" u="none" cap="none" strike="noStrike">
              <a:solidFill>
                <a:srgbClr val="000000"/>
              </a:solidFill>
              <a:latin typeface="Arial"/>
              <a:ea typeface="Arial"/>
              <a:cs typeface="Arial"/>
              <a:sym typeface="Arial"/>
            </a:endParaRPr>
          </a:p>
        </p:txBody>
      </p:sp>
      <p:pic>
        <p:nvPicPr>
          <p:cNvPr id="583" name="Google Shape;583;p49"/>
          <p:cNvPicPr preferRelativeResize="0"/>
          <p:nvPr/>
        </p:nvPicPr>
        <p:blipFill rotWithShape="1">
          <a:blip r:embed="rId3">
            <a:alphaModFix/>
          </a:blip>
          <a:srcRect b="0" l="0" r="0" t="0"/>
          <a:stretch/>
        </p:blipFill>
        <p:spPr>
          <a:xfrm>
            <a:off x="7858857" y="6400809"/>
            <a:ext cx="15552021" cy="7049680"/>
          </a:xfrm>
          <a:prstGeom prst="rect">
            <a:avLst/>
          </a:prstGeom>
          <a:noFill/>
          <a:ln>
            <a:noFill/>
          </a:ln>
        </p:spPr>
      </p:pic>
      <p:sp>
        <p:nvSpPr>
          <p:cNvPr id="584" name="Google Shape;584;p49"/>
          <p:cNvSpPr/>
          <p:nvPr/>
        </p:nvSpPr>
        <p:spPr>
          <a:xfrm>
            <a:off x="14144700" y="6023870"/>
            <a:ext cx="11074510" cy="720177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84"/>
                                        </p:tgtEl>
                                      </p:cBhvr>
                                    </p:animEffect>
                                    <p:set>
                                      <p:cBhvr>
                                        <p:cTn dur="1" fill="hold">
                                          <p:stCondLst>
                                            <p:cond delay="500"/>
                                          </p:stCondLst>
                                        </p:cTn>
                                        <p:tgtEl>
                                          <p:spTgt spid="58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0"/>
          <p:cNvSpPr txBox="1"/>
          <p:nvPr>
            <p:ph type="title"/>
          </p:nvPr>
        </p:nvSpPr>
        <p:spPr>
          <a:xfrm>
            <a:off x="1689100" y="2218266"/>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Deviation</a:t>
            </a:r>
            <a:br>
              <a:rPr lang="en-PH" sz="11500">
                <a:latin typeface="Arial"/>
                <a:ea typeface="Arial"/>
                <a:cs typeface="Arial"/>
                <a:sym typeface="Arial"/>
              </a:rPr>
            </a:br>
            <a:r>
              <a:rPr lang="en-PH" sz="6000">
                <a:latin typeface="Arial"/>
                <a:ea typeface="Arial"/>
                <a:cs typeface="Arial"/>
                <a:sym typeface="Arial"/>
              </a:rPr>
              <a:t>difference between two sets of values</a:t>
            </a:r>
            <a:endParaRPr/>
          </a:p>
        </p:txBody>
      </p:sp>
      <p:pic>
        <p:nvPicPr>
          <p:cNvPr descr="A picture containing clipart&#10;&#10;Description generated with very high confidence" id="590" name="Google Shape;590;p50"/>
          <p:cNvPicPr preferRelativeResize="0"/>
          <p:nvPr>
            <p:ph idx="1" type="body"/>
          </p:nvPr>
        </p:nvPicPr>
        <p:blipFill rotWithShape="1">
          <a:blip r:embed="rId3">
            <a:alphaModFix/>
          </a:blip>
          <a:srcRect b="0" l="0" r="0" t="0"/>
          <a:stretch/>
        </p:blipFill>
        <p:spPr>
          <a:xfrm>
            <a:off x="1305342" y="5660295"/>
            <a:ext cx="5887272" cy="4143954"/>
          </a:xfrm>
          <a:prstGeom prst="rect">
            <a:avLst/>
          </a:prstGeom>
          <a:noFill/>
          <a:ln>
            <a:noFill/>
          </a:ln>
        </p:spPr>
      </p:pic>
      <p:pic>
        <p:nvPicPr>
          <p:cNvPr id="591" name="Google Shape;591;p50"/>
          <p:cNvPicPr preferRelativeResize="0"/>
          <p:nvPr/>
        </p:nvPicPr>
        <p:blipFill rotWithShape="1">
          <a:blip r:embed="rId4">
            <a:alphaModFix/>
          </a:blip>
          <a:srcRect b="0" l="0" r="0" t="0"/>
          <a:stretch/>
        </p:blipFill>
        <p:spPr>
          <a:xfrm>
            <a:off x="7192615" y="5689358"/>
            <a:ext cx="5944430" cy="4129664"/>
          </a:xfrm>
          <a:prstGeom prst="rect">
            <a:avLst/>
          </a:prstGeom>
          <a:noFill/>
          <a:ln>
            <a:noFill/>
          </a:ln>
        </p:spPr>
      </p:pic>
      <p:pic>
        <p:nvPicPr>
          <p:cNvPr id="592" name="Google Shape;592;p50"/>
          <p:cNvPicPr preferRelativeResize="0"/>
          <p:nvPr/>
        </p:nvPicPr>
        <p:blipFill rotWithShape="1">
          <a:blip r:embed="rId5">
            <a:alphaModFix/>
          </a:blip>
          <a:srcRect b="0" l="0" r="0" t="0"/>
          <a:stretch/>
        </p:blipFill>
        <p:spPr>
          <a:xfrm>
            <a:off x="15754954" y="5631716"/>
            <a:ext cx="5887272" cy="4172532"/>
          </a:xfrm>
          <a:prstGeom prst="rect">
            <a:avLst/>
          </a:prstGeom>
          <a:noFill/>
          <a:ln>
            <a:noFill/>
          </a:ln>
        </p:spPr>
      </p:pic>
      <p:sp>
        <p:nvSpPr>
          <p:cNvPr id="593" name="Google Shape;593;p50"/>
          <p:cNvSpPr txBox="1"/>
          <p:nvPr/>
        </p:nvSpPr>
        <p:spPr>
          <a:xfrm>
            <a:off x="1540042" y="9819023"/>
            <a:ext cx="11405936"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Bar Graphs</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Quantitative scale must being at zero</a:t>
            </a:r>
            <a:endParaRPr/>
          </a:p>
        </p:txBody>
      </p:sp>
      <p:sp>
        <p:nvSpPr>
          <p:cNvPr id="594" name="Google Shape;594;p50"/>
          <p:cNvSpPr txBox="1"/>
          <p:nvPr/>
        </p:nvSpPr>
        <p:spPr>
          <a:xfrm>
            <a:off x="15754954" y="9819023"/>
            <a:ext cx="6257920"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Line Graph</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Only when also featuring time series or single distribution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Image result for handwritten line vector" id="312" name="Google Shape;312;p4"/>
          <p:cNvPicPr preferRelativeResize="0"/>
          <p:nvPr/>
        </p:nvPicPr>
        <p:blipFill rotWithShape="1">
          <a:blip r:embed="rId3">
            <a:alphaModFix/>
          </a:blip>
          <a:srcRect b="59609" l="0" r="0" t="26850"/>
          <a:stretch/>
        </p:blipFill>
        <p:spPr>
          <a:xfrm>
            <a:off x="6039676" y="5343322"/>
            <a:ext cx="5446282" cy="796426"/>
          </a:xfrm>
          <a:prstGeom prst="rect">
            <a:avLst/>
          </a:prstGeom>
          <a:noFill/>
          <a:ln>
            <a:noFill/>
          </a:ln>
        </p:spPr>
      </p:pic>
      <p:pic>
        <p:nvPicPr>
          <p:cNvPr descr="Image result for handwritten line vector" id="313" name="Google Shape;313;p4"/>
          <p:cNvPicPr preferRelativeResize="0"/>
          <p:nvPr/>
        </p:nvPicPr>
        <p:blipFill rotWithShape="1">
          <a:blip r:embed="rId4">
            <a:alphaModFix/>
          </a:blip>
          <a:srcRect b="39405" l="4986" r="-4986" t="51437"/>
          <a:stretch/>
        </p:blipFill>
        <p:spPr>
          <a:xfrm>
            <a:off x="5247196" y="9204959"/>
            <a:ext cx="9169844" cy="906969"/>
          </a:xfrm>
          <a:prstGeom prst="rect">
            <a:avLst/>
          </a:prstGeom>
          <a:noFill/>
          <a:ln>
            <a:noFill/>
          </a:ln>
        </p:spPr>
      </p:pic>
      <p:sp>
        <p:nvSpPr>
          <p:cNvPr id="314" name="Google Shape;314;p4"/>
          <p:cNvSpPr txBox="1"/>
          <p:nvPr/>
        </p:nvSpPr>
        <p:spPr>
          <a:xfrm>
            <a:off x="4313851" y="2375975"/>
            <a:ext cx="15756300" cy="1862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 Visualization</a:t>
            </a:r>
            <a:endParaRPr/>
          </a:p>
        </p:txBody>
      </p:sp>
      <p:sp>
        <p:nvSpPr>
          <p:cNvPr id="315" name="Google Shape;315;p4"/>
          <p:cNvSpPr txBox="1"/>
          <p:nvPr/>
        </p:nvSpPr>
        <p:spPr>
          <a:xfrm>
            <a:off x="3838159" y="4476615"/>
            <a:ext cx="16707600" cy="369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0" i="0" lang="en-PH" sz="7800" u="none" cap="none" strike="noStrike">
                <a:solidFill>
                  <a:schemeClr val="dk1"/>
                </a:solidFill>
                <a:latin typeface="Arial"/>
                <a:ea typeface="Arial"/>
                <a:cs typeface="Arial"/>
                <a:sym typeface="Arial"/>
              </a:rPr>
              <a:t>is the representation of data or information in a graph, chart, or other visual format. </a:t>
            </a:r>
            <a:endParaRPr sz="400"/>
          </a:p>
        </p:txBody>
      </p:sp>
      <p:pic>
        <p:nvPicPr>
          <p:cNvPr id="316" name="Google Shape;316;p4"/>
          <p:cNvPicPr preferRelativeResize="0"/>
          <p:nvPr/>
        </p:nvPicPr>
        <p:blipFill rotWithShape="1">
          <a:blip r:embed="rId5">
            <a:alphaModFix/>
          </a:blip>
          <a:srcRect b="0" l="0" r="0" t="0"/>
          <a:stretch/>
        </p:blipFill>
        <p:spPr>
          <a:xfrm>
            <a:off x="21652230" y="12705397"/>
            <a:ext cx="2476500" cy="619125"/>
          </a:xfrm>
          <a:prstGeom prst="rect">
            <a:avLst/>
          </a:prstGeom>
          <a:noFill/>
          <a:ln>
            <a:noFill/>
          </a:ln>
        </p:spPr>
      </p:pic>
      <p:sp>
        <p:nvSpPr>
          <p:cNvPr id="317" name="Google Shape;317;p4"/>
          <p:cNvSpPr txBox="1"/>
          <p:nvPr/>
        </p:nvSpPr>
        <p:spPr>
          <a:xfrm>
            <a:off x="3838159" y="7006455"/>
            <a:ext cx="16707676" cy="415498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t/>
            </a:r>
            <a:endParaRPr b="0" i="0" sz="8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800"/>
              <a:buFont typeface="Arial"/>
              <a:buNone/>
            </a:pPr>
            <a:r>
              <a:rPr b="0" i="0" lang="en-PH" sz="8800" u="none" cap="none" strike="noStrike">
                <a:solidFill>
                  <a:schemeClr val="dk1"/>
                </a:solidFill>
                <a:latin typeface="Arial"/>
                <a:ea typeface="Arial"/>
                <a:cs typeface="Arial"/>
                <a:sym typeface="Arial"/>
              </a:rPr>
              <a:t>It communicates relationships of the data with images. </a:t>
            </a:r>
            <a:endParaRPr b="0" i="0" sz="8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7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descr="Image result for histogram is a deviation chart" id="599" name="Google Shape;599;p51"/>
          <p:cNvPicPr preferRelativeResize="0"/>
          <p:nvPr/>
        </p:nvPicPr>
        <p:blipFill rotWithShape="1">
          <a:blip r:embed="rId3">
            <a:alphaModFix/>
          </a:blip>
          <a:srcRect b="0" l="0" r="0" t="0"/>
          <a:stretch/>
        </p:blipFill>
        <p:spPr>
          <a:xfrm>
            <a:off x="5349753" y="3135189"/>
            <a:ext cx="13684494" cy="10207023"/>
          </a:xfrm>
          <a:prstGeom prst="rect">
            <a:avLst/>
          </a:prstGeom>
          <a:noFill/>
          <a:ln>
            <a:noFill/>
          </a:ln>
        </p:spPr>
      </p:pic>
      <p:sp>
        <p:nvSpPr>
          <p:cNvPr id="600" name="Google Shape;600;p51"/>
          <p:cNvSpPr txBox="1"/>
          <p:nvPr>
            <p:ph type="title"/>
          </p:nvPr>
        </p:nvSpPr>
        <p:spPr>
          <a:xfrm>
            <a:off x="1689100" y="717713"/>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Deviation</a:t>
            </a:r>
            <a:br>
              <a:rPr lang="en-PH" sz="11500">
                <a:latin typeface="Arial"/>
                <a:ea typeface="Arial"/>
                <a:cs typeface="Arial"/>
                <a:sym typeface="Arial"/>
              </a:rPr>
            </a:br>
            <a:r>
              <a:rPr lang="en-PH" sz="6000">
                <a:latin typeface="Arial"/>
                <a:ea typeface="Arial"/>
                <a:cs typeface="Arial"/>
                <a:sym typeface="Arial"/>
              </a:rPr>
              <a:t>difference between two sets of values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2"/>
          <p:cNvSpPr txBox="1"/>
          <p:nvPr>
            <p:ph type="title"/>
          </p:nvPr>
        </p:nvSpPr>
        <p:spPr>
          <a:xfrm>
            <a:off x="1689100" y="999067"/>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Distribution</a:t>
            </a:r>
            <a:br>
              <a:rPr lang="en-PH" sz="11500">
                <a:latin typeface="Arial"/>
                <a:ea typeface="Arial"/>
                <a:cs typeface="Arial"/>
                <a:sym typeface="Arial"/>
              </a:rPr>
            </a:br>
            <a:r>
              <a:rPr lang="en-PH" sz="6000">
                <a:latin typeface="Arial"/>
                <a:ea typeface="Arial"/>
                <a:cs typeface="Arial"/>
                <a:sym typeface="Arial"/>
              </a:rPr>
              <a:t>count of values per interval along quantitative scale</a:t>
            </a:r>
            <a:endParaRPr/>
          </a:p>
        </p:txBody>
      </p:sp>
      <p:pic>
        <p:nvPicPr>
          <p:cNvPr descr="A picture containing clipart&#10;&#10;Description generated with very high confidence" id="606" name="Google Shape;606;p52"/>
          <p:cNvPicPr preferRelativeResize="0"/>
          <p:nvPr>
            <p:ph idx="1" type="body"/>
          </p:nvPr>
        </p:nvPicPr>
        <p:blipFill rotWithShape="1">
          <a:blip r:embed="rId3">
            <a:alphaModFix/>
          </a:blip>
          <a:srcRect b="0" l="0" r="0" t="0"/>
          <a:stretch/>
        </p:blipFill>
        <p:spPr>
          <a:xfrm>
            <a:off x="1274494" y="4009828"/>
            <a:ext cx="4317332" cy="3038900"/>
          </a:xfrm>
          <a:prstGeom prst="rect">
            <a:avLst/>
          </a:prstGeom>
          <a:noFill/>
          <a:ln>
            <a:noFill/>
          </a:ln>
        </p:spPr>
      </p:pic>
      <p:pic>
        <p:nvPicPr>
          <p:cNvPr id="607" name="Google Shape;607;p52"/>
          <p:cNvPicPr preferRelativeResize="0"/>
          <p:nvPr/>
        </p:nvPicPr>
        <p:blipFill rotWithShape="1">
          <a:blip r:embed="rId4">
            <a:alphaModFix/>
          </a:blip>
          <a:srcRect b="0" l="0" r="0" t="0"/>
          <a:stretch/>
        </p:blipFill>
        <p:spPr>
          <a:xfrm>
            <a:off x="6407646" y="4177442"/>
            <a:ext cx="4359248" cy="3028420"/>
          </a:xfrm>
          <a:prstGeom prst="rect">
            <a:avLst/>
          </a:prstGeom>
          <a:noFill/>
          <a:ln>
            <a:noFill/>
          </a:ln>
        </p:spPr>
      </p:pic>
      <p:pic>
        <p:nvPicPr>
          <p:cNvPr id="608" name="Google Shape;608;p52"/>
          <p:cNvPicPr preferRelativeResize="0"/>
          <p:nvPr/>
        </p:nvPicPr>
        <p:blipFill rotWithShape="1">
          <a:blip r:embed="rId5">
            <a:alphaModFix/>
          </a:blip>
          <a:srcRect b="0" l="0" r="0" t="0"/>
          <a:stretch/>
        </p:blipFill>
        <p:spPr>
          <a:xfrm>
            <a:off x="3433160" y="8397638"/>
            <a:ext cx="4317332" cy="3059856"/>
          </a:xfrm>
          <a:prstGeom prst="rect">
            <a:avLst/>
          </a:prstGeom>
          <a:noFill/>
          <a:ln>
            <a:noFill/>
          </a:ln>
        </p:spPr>
      </p:pic>
      <p:sp>
        <p:nvSpPr>
          <p:cNvPr id="609" name="Google Shape;609;p52"/>
          <p:cNvSpPr txBox="1"/>
          <p:nvPr/>
        </p:nvSpPr>
        <p:spPr>
          <a:xfrm>
            <a:off x="1491917" y="6899147"/>
            <a:ext cx="907076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Bar Graphs</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Quantitative Scale, must begin at zero</a:t>
            </a:r>
            <a:endParaRPr/>
          </a:p>
        </p:txBody>
      </p:sp>
      <p:sp>
        <p:nvSpPr>
          <p:cNvPr id="610" name="Google Shape;610;p52"/>
          <p:cNvSpPr txBox="1"/>
          <p:nvPr/>
        </p:nvSpPr>
        <p:spPr>
          <a:xfrm>
            <a:off x="3433161" y="11323832"/>
            <a:ext cx="4759342"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Line Graph</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To feature overall shape of distribution</a:t>
            </a:r>
            <a:endParaRPr b="0" i="0" sz="2800" u="none" cap="none" strike="noStrike">
              <a:solidFill>
                <a:srgbClr val="000000"/>
              </a:solidFill>
              <a:latin typeface="Avenir"/>
              <a:ea typeface="Avenir"/>
              <a:cs typeface="Avenir"/>
              <a:sym typeface="Avenir"/>
            </a:endParaRPr>
          </a:p>
        </p:txBody>
      </p:sp>
      <p:pic>
        <p:nvPicPr>
          <p:cNvPr descr="A close up of a logo&#10;&#10;Description generated with very high confidence" id="611" name="Google Shape;611;p52"/>
          <p:cNvPicPr preferRelativeResize="0"/>
          <p:nvPr/>
        </p:nvPicPr>
        <p:blipFill rotWithShape="1">
          <a:blip r:embed="rId6">
            <a:alphaModFix/>
          </a:blip>
          <a:srcRect b="0" l="0" r="0" t="0"/>
          <a:stretch/>
        </p:blipFill>
        <p:spPr>
          <a:xfrm>
            <a:off x="12487730" y="4811356"/>
            <a:ext cx="4275416" cy="1446096"/>
          </a:xfrm>
          <a:prstGeom prst="rect">
            <a:avLst/>
          </a:prstGeom>
          <a:noFill/>
          <a:ln>
            <a:noFill/>
          </a:ln>
        </p:spPr>
      </p:pic>
      <p:pic>
        <p:nvPicPr>
          <p:cNvPr id="612" name="Google Shape;612;p52"/>
          <p:cNvPicPr preferRelativeResize="0"/>
          <p:nvPr/>
        </p:nvPicPr>
        <p:blipFill rotWithShape="1">
          <a:blip r:embed="rId7">
            <a:alphaModFix/>
          </a:blip>
          <a:srcRect b="0" l="0" r="0" t="0"/>
          <a:stretch/>
        </p:blipFill>
        <p:spPr>
          <a:xfrm>
            <a:off x="17960980" y="4161161"/>
            <a:ext cx="4243980" cy="2976026"/>
          </a:xfrm>
          <a:prstGeom prst="rect">
            <a:avLst/>
          </a:prstGeom>
          <a:noFill/>
          <a:ln>
            <a:noFill/>
          </a:ln>
        </p:spPr>
      </p:pic>
      <p:pic>
        <p:nvPicPr>
          <p:cNvPr descr="A close up of a sign&#10;&#10;Description generated with very high confidence" id="613" name="Google Shape;613;p52"/>
          <p:cNvPicPr preferRelativeResize="0"/>
          <p:nvPr/>
        </p:nvPicPr>
        <p:blipFill rotWithShape="1">
          <a:blip r:embed="rId8">
            <a:alphaModFix/>
          </a:blip>
          <a:srcRect b="0" l="0" r="0" t="0"/>
          <a:stretch/>
        </p:blipFill>
        <p:spPr>
          <a:xfrm>
            <a:off x="10766895" y="8618943"/>
            <a:ext cx="4306854" cy="3017942"/>
          </a:xfrm>
          <a:prstGeom prst="rect">
            <a:avLst/>
          </a:prstGeom>
          <a:noFill/>
          <a:ln>
            <a:noFill/>
          </a:ln>
        </p:spPr>
      </p:pic>
      <p:pic>
        <p:nvPicPr>
          <p:cNvPr id="614" name="Google Shape;614;p52"/>
          <p:cNvPicPr preferRelativeResize="0"/>
          <p:nvPr/>
        </p:nvPicPr>
        <p:blipFill rotWithShape="1">
          <a:blip r:embed="rId9">
            <a:alphaModFix/>
          </a:blip>
          <a:srcRect b="0" l="0" r="0" t="0"/>
          <a:stretch/>
        </p:blipFill>
        <p:spPr>
          <a:xfrm>
            <a:off x="15304330" y="8577028"/>
            <a:ext cx="4285896" cy="3059856"/>
          </a:xfrm>
          <a:prstGeom prst="rect">
            <a:avLst/>
          </a:prstGeom>
          <a:noFill/>
          <a:ln>
            <a:noFill/>
          </a:ln>
        </p:spPr>
      </p:pic>
      <p:sp>
        <p:nvSpPr>
          <p:cNvPr id="615" name="Google Shape;615;p52"/>
          <p:cNvSpPr txBox="1"/>
          <p:nvPr/>
        </p:nvSpPr>
        <p:spPr>
          <a:xfrm>
            <a:off x="10936386" y="11544551"/>
            <a:ext cx="8432588"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Box Plots</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When Comparing Multiple Distributions</a:t>
            </a:r>
            <a:endParaRPr/>
          </a:p>
        </p:txBody>
      </p:sp>
      <p:sp>
        <p:nvSpPr>
          <p:cNvPr id="616" name="Google Shape;616;p52"/>
          <p:cNvSpPr txBox="1"/>
          <p:nvPr/>
        </p:nvSpPr>
        <p:spPr>
          <a:xfrm>
            <a:off x="12283512" y="6068143"/>
            <a:ext cx="4756692"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Strip Plot (single)</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When you want to see each value</a:t>
            </a:r>
            <a:endParaRPr/>
          </a:p>
        </p:txBody>
      </p:sp>
      <p:sp>
        <p:nvSpPr>
          <p:cNvPr id="617" name="Google Shape;617;p52"/>
          <p:cNvSpPr txBox="1"/>
          <p:nvPr/>
        </p:nvSpPr>
        <p:spPr>
          <a:xfrm>
            <a:off x="18090150" y="6991472"/>
            <a:ext cx="4177684" cy="18158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Strip Plot (multiple)</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When comparing multiple distributions AND  you want to see each value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30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60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90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120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par>
                                <p:cTn fill="hold" nodeType="withEffect" presetClass="entr" presetID="10" presetSubtype="0">
                                  <p:stCondLst>
                                    <p:cond delay="150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200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3"/>
          <p:cNvSpPr txBox="1"/>
          <p:nvPr>
            <p:ph type="title"/>
          </p:nvPr>
        </p:nvSpPr>
        <p:spPr>
          <a:xfrm>
            <a:off x="1689100" y="999067"/>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Distribution</a:t>
            </a:r>
            <a:br>
              <a:rPr lang="en-PH" sz="11500">
                <a:latin typeface="Arial"/>
                <a:ea typeface="Arial"/>
                <a:cs typeface="Arial"/>
                <a:sym typeface="Arial"/>
              </a:rPr>
            </a:br>
            <a:r>
              <a:rPr lang="en-PH" sz="6000">
                <a:latin typeface="Arial"/>
                <a:ea typeface="Arial"/>
                <a:cs typeface="Arial"/>
                <a:sym typeface="Arial"/>
              </a:rPr>
              <a:t>count of values per interval along quantitative scale</a:t>
            </a:r>
            <a:endParaRPr/>
          </a:p>
        </p:txBody>
      </p:sp>
      <p:pic>
        <p:nvPicPr>
          <p:cNvPr id="623" name="Google Shape;623;p53"/>
          <p:cNvPicPr preferRelativeResize="0"/>
          <p:nvPr/>
        </p:nvPicPr>
        <p:blipFill rotWithShape="1">
          <a:blip r:embed="rId3">
            <a:alphaModFix/>
          </a:blip>
          <a:srcRect b="0" l="0" r="0" t="0"/>
          <a:stretch/>
        </p:blipFill>
        <p:spPr>
          <a:xfrm>
            <a:off x="3948179" y="3877367"/>
            <a:ext cx="16487642" cy="88395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4"/>
          <p:cNvSpPr txBox="1"/>
          <p:nvPr>
            <p:ph type="title"/>
          </p:nvPr>
        </p:nvSpPr>
        <p:spPr>
          <a:xfrm>
            <a:off x="1689100" y="999067"/>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Distribution</a:t>
            </a:r>
            <a:br>
              <a:rPr lang="en-PH" sz="11500">
                <a:latin typeface="Arial"/>
                <a:ea typeface="Arial"/>
                <a:cs typeface="Arial"/>
                <a:sym typeface="Arial"/>
              </a:rPr>
            </a:br>
            <a:r>
              <a:rPr lang="en-PH" sz="6000">
                <a:latin typeface="Arial"/>
                <a:ea typeface="Arial"/>
                <a:cs typeface="Arial"/>
                <a:sym typeface="Arial"/>
              </a:rPr>
              <a:t>count of values per interval along quantitative scale</a:t>
            </a:r>
            <a:endParaRPr/>
          </a:p>
        </p:txBody>
      </p:sp>
      <p:pic>
        <p:nvPicPr>
          <p:cNvPr descr="Image result for strip plot example" id="629" name="Google Shape;629;p54"/>
          <p:cNvPicPr preferRelativeResize="0"/>
          <p:nvPr/>
        </p:nvPicPr>
        <p:blipFill rotWithShape="1">
          <a:blip r:embed="rId3">
            <a:alphaModFix/>
          </a:blip>
          <a:srcRect b="0" l="0" r="0" t="0"/>
          <a:stretch/>
        </p:blipFill>
        <p:spPr>
          <a:xfrm>
            <a:off x="5102756" y="3753010"/>
            <a:ext cx="14178486" cy="931561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5"/>
          <p:cNvSpPr txBox="1"/>
          <p:nvPr>
            <p:ph type="title"/>
          </p:nvPr>
        </p:nvSpPr>
        <p:spPr>
          <a:xfrm>
            <a:off x="2024192" y="1579506"/>
            <a:ext cx="19440144" cy="2999232"/>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11500">
                <a:latin typeface="Arial"/>
                <a:ea typeface="Arial"/>
                <a:cs typeface="Arial"/>
                <a:sym typeface="Arial"/>
              </a:rPr>
              <a:t>Correlation</a:t>
            </a:r>
            <a:br>
              <a:rPr lang="en-PH" sz="11500">
                <a:latin typeface="Arial"/>
                <a:ea typeface="Arial"/>
                <a:cs typeface="Arial"/>
                <a:sym typeface="Arial"/>
              </a:rPr>
            </a:br>
            <a:r>
              <a:rPr lang="en-PH" sz="6000">
                <a:latin typeface="Arial"/>
                <a:ea typeface="Arial"/>
                <a:cs typeface="Arial"/>
                <a:sym typeface="Arial"/>
              </a:rPr>
              <a:t>Comparison of two paired sets of values to determine if there is a relationship between them</a:t>
            </a:r>
            <a:endParaRPr/>
          </a:p>
        </p:txBody>
      </p:sp>
      <p:pic>
        <p:nvPicPr>
          <p:cNvPr id="635" name="Google Shape;635;p55"/>
          <p:cNvPicPr preferRelativeResize="0"/>
          <p:nvPr>
            <p:ph idx="1" type="body"/>
          </p:nvPr>
        </p:nvPicPr>
        <p:blipFill rotWithShape="1">
          <a:blip r:embed="rId3">
            <a:alphaModFix/>
          </a:blip>
          <a:srcRect b="0" l="0" r="0" t="0"/>
          <a:stretch/>
        </p:blipFill>
        <p:spPr>
          <a:xfrm>
            <a:off x="8469653" y="5589390"/>
            <a:ext cx="7125694" cy="5639588"/>
          </a:xfrm>
          <a:prstGeom prst="rect">
            <a:avLst/>
          </a:prstGeom>
          <a:noFill/>
          <a:ln>
            <a:noFill/>
          </a:ln>
        </p:spPr>
      </p:pic>
      <p:sp>
        <p:nvSpPr>
          <p:cNvPr id="636" name="Google Shape;636;p55"/>
          <p:cNvSpPr txBox="1"/>
          <p:nvPr/>
        </p:nvSpPr>
        <p:spPr>
          <a:xfrm>
            <a:off x="9697452" y="11228978"/>
            <a:ext cx="529389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Scatter Plot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0" name="Shape 640"/>
        <p:cNvGrpSpPr/>
        <p:nvPr/>
      </p:nvGrpSpPr>
      <p:grpSpPr>
        <a:xfrm>
          <a:off x="0" y="0"/>
          <a:ext cx="0" cy="0"/>
          <a:chOff x="0" y="0"/>
          <a:chExt cx="0" cy="0"/>
        </a:xfrm>
      </p:grpSpPr>
      <p:sp>
        <p:nvSpPr>
          <p:cNvPr id="641" name="Google Shape;641;p56"/>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Autofit/>
          </a:bodyPr>
          <a:lstStyle/>
          <a:p>
            <a:pPr indent="0" lvl="0" marL="0" rtl="0" algn="ctr">
              <a:lnSpc>
                <a:spcPct val="100000"/>
              </a:lnSpc>
              <a:spcBef>
                <a:spcPts val="0"/>
              </a:spcBef>
              <a:spcAft>
                <a:spcPts val="0"/>
              </a:spcAft>
              <a:buSzPts val="11200"/>
              <a:buNone/>
            </a:pPr>
            <a:r>
              <a:rPr b="1" lang="en-PH" sz="8800">
                <a:latin typeface="Arial"/>
                <a:ea typeface="Arial"/>
                <a:cs typeface="Arial"/>
                <a:sym typeface="Arial"/>
              </a:rPr>
              <a:t>Normal comparison</a:t>
            </a:r>
            <a:br>
              <a:rPr lang="en-PH" sz="8800">
                <a:latin typeface="Arial"/>
                <a:ea typeface="Arial"/>
                <a:cs typeface="Arial"/>
                <a:sym typeface="Arial"/>
              </a:rPr>
            </a:br>
            <a:r>
              <a:rPr lang="en-PH" sz="4800">
                <a:latin typeface="Arial"/>
                <a:ea typeface="Arial"/>
                <a:cs typeface="Arial"/>
                <a:sym typeface="Arial"/>
              </a:rPr>
              <a:t>simple comparison of values for a set of ordered items</a:t>
            </a:r>
            <a:endParaRPr/>
          </a:p>
        </p:txBody>
      </p:sp>
      <p:pic>
        <p:nvPicPr>
          <p:cNvPr descr="A picture containing clipart&#10;&#10;Description generated with very high confidence" id="642" name="Google Shape;642;p56"/>
          <p:cNvPicPr preferRelativeResize="0"/>
          <p:nvPr>
            <p:ph idx="1" type="body"/>
          </p:nvPr>
        </p:nvPicPr>
        <p:blipFill rotWithShape="1">
          <a:blip r:embed="rId3">
            <a:alphaModFix/>
          </a:blip>
          <a:srcRect b="0" l="0" r="0" t="0"/>
          <a:stretch/>
        </p:blipFill>
        <p:spPr>
          <a:xfrm>
            <a:off x="1088775" y="5989201"/>
            <a:ext cx="5102302" cy="3591426"/>
          </a:xfrm>
          <a:prstGeom prst="rect">
            <a:avLst/>
          </a:prstGeom>
          <a:noFill/>
          <a:ln>
            <a:noFill/>
          </a:ln>
        </p:spPr>
      </p:pic>
      <p:pic>
        <p:nvPicPr>
          <p:cNvPr id="643" name="Google Shape;643;p56"/>
          <p:cNvPicPr preferRelativeResize="0"/>
          <p:nvPr/>
        </p:nvPicPr>
        <p:blipFill rotWithShape="1">
          <a:blip r:embed="rId4">
            <a:alphaModFix/>
          </a:blip>
          <a:srcRect b="0" l="0" r="0" t="0"/>
          <a:stretch/>
        </p:blipFill>
        <p:spPr>
          <a:xfrm>
            <a:off x="6191077" y="6036001"/>
            <a:ext cx="5102302" cy="3544626"/>
          </a:xfrm>
          <a:prstGeom prst="rect">
            <a:avLst/>
          </a:prstGeom>
          <a:noFill/>
          <a:ln>
            <a:noFill/>
          </a:ln>
        </p:spPr>
      </p:pic>
      <p:pic>
        <p:nvPicPr>
          <p:cNvPr descr="A screenshot of a cell phone&#10;&#10;Description generated with very high confidence" id="644" name="Google Shape;644;p56"/>
          <p:cNvPicPr preferRelativeResize="0"/>
          <p:nvPr/>
        </p:nvPicPr>
        <p:blipFill rotWithShape="1">
          <a:blip r:embed="rId5">
            <a:alphaModFix/>
          </a:blip>
          <a:srcRect b="0" l="0" r="0" t="0"/>
          <a:stretch/>
        </p:blipFill>
        <p:spPr>
          <a:xfrm>
            <a:off x="12966081" y="5989200"/>
            <a:ext cx="5027998" cy="3504736"/>
          </a:xfrm>
          <a:prstGeom prst="rect">
            <a:avLst/>
          </a:prstGeom>
          <a:noFill/>
          <a:ln>
            <a:noFill/>
          </a:ln>
        </p:spPr>
      </p:pic>
      <p:pic>
        <p:nvPicPr>
          <p:cNvPr id="645" name="Google Shape;645;p56"/>
          <p:cNvPicPr preferRelativeResize="0"/>
          <p:nvPr/>
        </p:nvPicPr>
        <p:blipFill rotWithShape="1">
          <a:blip r:embed="rId6">
            <a:alphaModFix/>
          </a:blip>
          <a:srcRect b="0" l="0" r="0" t="0"/>
          <a:stretch/>
        </p:blipFill>
        <p:spPr>
          <a:xfrm>
            <a:off x="18068383" y="5989201"/>
            <a:ext cx="4914334" cy="3517122"/>
          </a:xfrm>
          <a:prstGeom prst="rect">
            <a:avLst/>
          </a:prstGeom>
          <a:noFill/>
          <a:ln>
            <a:noFill/>
          </a:ln>
        </p:spPr>
      </p:pic>
      <p:sp>
        <p:nvSpPr>
          <p:cNvPr id="646" name="Google Shape;646;p56"/>
          <p:cNvSpPr txBox="1"/>
          <p:nvPr/>
        </p:nvSpPr>
        <p:spPr>
          <a:xfrm>
            <a:off x="1088774" y="9729111"/>
            <a:ext cx="10028404"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Bar Graphs</a:t>
            </a:r>
            <a:endParaRPr/>
          </a:p>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A7367"/>
                </a:solidFill>
                <a:latin typeface="Avenir"/>
                <a:ea typeface="Avenir"/>
                <a:cs typeface="Avenir"/>
                <a:sym typeface="Avenir"/>
              </a:rPr>
              <a:t>Quantitative scale must begin at zero</a:t>
            </a:r>
            <a:endParaRPr/>
          </a:p>
        </p:txBody>
      </p:sp>
      <p:sp>
        <p:nvSpPr>
          <p:cNvPr id="647" name="Google Shape;647;p56"/>
          <p:cNvSpPr txBox="1"/>
          <p:nvPr/>
        </p:nvSpPr>
        <p:spPr>
          <a:xfrm>
            <a:off x="13054180" y="9493936"/>
            <a:ext cx="1002840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n-PH" sz="2800" u="none" cap="none" strike="noStrike">
                <a:solidFill>
                  <a:srgbClr val="000000"/>
                </a:solidFill>
                <a:latin typeface="Avenir"/>
                <a:ea typeface="Avenir"/>
                <a:cs typeface="Avenir"/>
                <a:sym typeface="Avenir"/>
              </a:rPr>
              <a:t>Dot Plots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654" name="Google Shape;654;p57"/>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sp>
        <p:nvSpPr>
          <p:cNvPr id="655" name="Google Shape;655;p57"/>
          <p:cNvSpPr/>
          <p:nvPr/>
        </p:nvSpPr>
        <p:spPr>
          <a:xfrm>
            <a:off x="9405096" y="3533612"/>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White and blue paintbrush stroke textured background vector | free image by  rawpixel.com | Oil painting texture, Colorful oil painting, Oil painting" id="656" name="Google Shape;656;p57"/>
          <p:cNvPicPr preferRelativeResize="0"/>
          <p:nvPr/>
        </p:nvPicPr>
        <p:blipFill rotWithShape="1">
          <a:blip r:embed="rId3">
            <a:alphaModFix/>
          </a:blip>
          <a:srcRect b="7720" l="36822" r="25052" t="7989"/>
          <a:stretch/>
        </p:blipFill>
        <p:spPr>
          <a:xfrm>
            <a:off x="0" y="0"/>
            <a:ext cx="9296398" cy="13702748"/>
          </a:xfrm>
          <a:prstGeom prst="rect">
            <a:avLst/>
          </a:prstGeom>
          <a:noFill/>
          <a:ln>
            <a:noFill/>
          </a:ln>
        </p:spPr>
      </p:pic>
      <p:sp>
        <p:nvSpPr>
          <p:cNvPr id="657" name="Google Shape;657;p57"/>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Examples</a:t>
            </a:r>
            <a:endParaRPr/>
          </a:p>
        </p:txBody>
      </p:sp>
      <p:sp>
        <p:nvSpPr>
          <p:cNvPr id="658" name="Google Shape;658;p57"/>
          <p:cNvSpPr/>
          <p:nvPr/>
        </p:nvSpPr>
        <p:spPr>
          <a:xfrm>
            <a:off x="9405096" y="3613265"/>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id="659" name="Google Shape;659;p57"/>
          <p:cNvPicPr preferRelativeResize="0"/>
          <p:nvPr/>
        </p:nvPicPr>
        <p:blipFill rotWithShape="1">
          <a:blip r:embed="rId4">
            <a:alphaModFix/>
          </a:blip>
          <a:srcRect b="0" l="0" r="0" t="0"/>
          <a:stretch/>
        </p:blipFill>
        <p:spPr>
          <a:xfrm>
            <a:off x="10583333" y="2216729"/>
            <a:ext cx="12316642" cy="928254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8"/>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666" name="Google Shape;666;p58"/>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sp>
        <p:nvSpPr>
          <p:cNvPr id="667" name="Google Shape;667;p58"/>
          <p:cNvSpPr/>
          <p:nvPr/>
        </p:nvSpPr>
        <p:spPr>
          <a:xfrm>
            <a:off x="9405096" y="3533612"/>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White and blue paintbrush stroke textured background vector | free image by  rawpixel.com | Oil painting texture, Colorful oil painting, Oil painting" id="668" name="Google Shape;668;p58"/>
          <p:cNvPicPr preferRelativeResize="0"/>
          <p:nvPr/>
        </p:nvPicPr>
        <p:blipFill rotWithShape="1">
          <a:blip r:embed="rId3">
            <a:alphaModFix/>
          </a:blip>
          <a:srcRect b="7720" l="36822" r="25052" t="7989"/>
          <a:stretch/>
        </p:blipFill>
        <p:spPr>
          <a:xfrm>
            <a:off x="0" y="0"/>
            <a:ext cx="9296398" cy="13702748"/>
          </a:xfrm>
          <a:prstGeom prst="rect">
            <a:avLst/>
          </a:prstGeom>
          <a:noFill/>
          <a:ln>
            <a:noFill/>
          </a:ln>
        </p:spPr>
      </p:pic>
      <p:sp>
        <p:nvSpPr>
          <p:cNvPr id="669" name="Google Shape;669;p58"/>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Examples</a:t>
            </a:r>
            <a:endParaRPr/>
          </a:p>
        </p:txBody>
      </p:sp>
      <p:sp>
        <p:nvSpPr>
          <p:cNvPr id="670" name="Google Shape;670;p58"/>
          <p:cNvSpPr/>
          <p:nvPr/>
        </p:nvSpPr>
        <p:spPr>
          <a:xfrm>
            <a:off x="9405096" y="3613265"/>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id="671" name="Google Shape;671;p58"/>
          <p:cNvPicPr preferRelativeResize="0"/>
          <p:nvPr/>
        </p:nvPicPr>
        <p:blipFill rotWithShape="1">
          <a:blip r:embed="rId4">
            <a:alphaModFix/>
          </a:blip>
          <a:srcRect b="0" l="0" r="0" t="0"/>
          <a:stretch/>
        </p:blipFill>
        <p:spPr>
          <a:xfrm>
            <a:off x="10246097" y="2391190"/>
            <a:ext cx="13494795" cy="994643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678" name="Google Shape;678;p59"/>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sp>
        <p:nvSpPr>
          <p:cNvPr id="679" name="Google Shape;679;p59"/>
          <p:cNvSpPr/>
          <p:nvPr/>
        </p:nvSpPr>
        <p:spPr>
          <a:xfrm>
            <a:off x="9405096" y="3533612"/>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White and blue paintbrush stroke textured background vector | free image by  rawpixel.com | Oil painting texture, Colorful oil painting, Oil painting" id="680" name="Google Shape;680;p59"/>
          <p:cNvPicPr preferRelativeResize="0"/>
          <p:nvPr/>
        </p:nvPicPr>
        <p:blipFill rotWithShape="1">
          <a:blip r:embed="rId3">
            <a:alphaModFix/>
          </a:blip>
          <a:srcRect b="7720" l="36822" r="25052" t="7989"/>
          <a:stretch/>
        </p:blipFill>
        <p:spPr>
          <a:xfrm>
            <a:off x="0" y="0"/>
            <a:ext cx="9296398" cy="13702748"/>
          </a:xfrm>
          <a:prstGeom prst="rect">
            <a:avLst/>
          </a:prstGeom>
          <a:noFill/>
          <a:ln>
            <a:noFill/>
          </a:ln>
        </p:spPr>
      </p:pic>
      <p:sp>
        <p:nvSpPr>
          <p:cNvPr id="681" name="Google Shape;681;p59"/>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Examples</a:t>
            </a:r>
            <a:endParaRPr/>
          </a:p>
        </p:txBody>
      </p:sp>
      <p:sp>
        <p:nvSpPr>
          <p:cNvPr id="682" name="Google Shape;682;p59"/>
          <p:cNvSpPr/>
          <p:nvPr/>
        </p:nvSpPr>
        <p:spPr>
          <a:xfrm>
            <a:off x="9405096" y="3613265"/>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id="683" name="Google Shape;683;p59"/>
          <p:cNvPicPr preferRelativeResize="0"/>
          <p:nvPr/>
        </p:nvPicPr>
        <p:blipFill rotWithShape="1">
          <a:blip r:embed="rId4">
            <a:alphaModFix/>
          </a:blip>
          <a:srcRect b="0" l="0" r="0" t="0"/>
          <a:stretch/>
        </p:blipFill>
        <p:spPr>
          <a:xfrm>
            <a:off x="10246097" y="2391190"/>
            <a:ext cx="13494795" cy="9946436"/>
          </a:xfrm>
          <a:prstGeom prst="rect">
            <a:avLst/>
          </a:prstGeom>
          <a:noFill/>
          <a:ln>
            <a:noFill/>
          </a:ln>
        </p:spPr>
      </p:pic>
      <p:pic>
        <p:nvPicPr>
          <p:cNvPr id="684" name="Google Shape;684;p59"/>
          <p:cNvPicPr preferRelativeResize="0"/>
          <p:nvPr/>
        </p:nvPicPr>
        <p:blipFill rotWithShape="1">
          <a:blip r:embed="rId5">
            <a:alphaModFix/>
          </a:blip>
          <a:srcRect b="0" l="0" r="0" t="0"/>
          <a:stretch/>
        </p:blipFill>
        <p:spPr>
          <a:xfrm>
            <a:off x="9840219" y="2682241"/>
            <a:ext cx="13423109" cy="87004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0"/>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691" name="Google Shape;691;p60"/>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grpSp>
        <p:nvGrpSpPr>
          <p:cNvPr id="692" name="Google Shape;692;p60"/>
          <p:cNvGrpSpPr/>
          <p:nvPr/>
        </p:nvGrpSpPr>
        <p:grpSpPr>
          <a:xfrm>
            <a:off x="10585924" y="1909377"/>
            <a:ext cx="11903187" cy="9840097"/>
            <a:chOff x="2589" y="1201"/>
            <a:chExt cx="11903187" cy="9840097"/>
          </a:xfrm>
        </p:grpSpPr>
        <p:sp>
          <p:nvSpPr>
            <p:cNvPr id="693" name="Google Shape;693;p60"/>
            <p:cNvSpPr/>
            <p:nvPr/>
          </p:nvSpPr>
          <p:spPr>
            <a:xfrm>
              <a:off x="3709471" y="1201"/>
              <a:ext cx="8196305"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txBox="1"/>
            <p:nvPr/>
          </p:nvSpPr>
          <p:spPr>
            <a:xfrm>
              <a:off x="3709471" y="1201"/>
              <a:ext cx="8196305" cy="1561920"/>
            </a:xfrm>
            <a:prstGeom prst="rect">
              <a:avLst/>
            </a:prstGeom>
            <a:noFill/>
            <a:ln>
              <a:noFill/>
            </a:ln>
          </p:spPr>
          <p:txBody>
            <a:bodyPr anchorCtr="0" anchor="ctr" bIns="396725" lIns="159025" spcFirstLastPara="1" rIns="159025"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most important data</a:t>
              </a:r>
              <a:endParaRPr/>
            </a:p>
          </p:txBody>
        </p:sp>
        <p:sp>
          <p:nvSpPr>
            <p:cNvPr id="695" name="Google Shape;695;p60"/>
            <p:cNvSpPr/>
            <p:nvPr/>
          </p:nvSpPr>
          <p:spPr>
            <a:xfrm>
              <a:off x="2589" y="1201"/>
              <a:ext cx="3706881"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0"/>
            <p:cNvSpPr txBox="1"/>
            <p:nvPr/>
          </p:nvSpPr>
          <p:spPr>
            <a:xfrm>
              <a:off x="2589" y="1201"/>
              <a:ext cx="3706881" cy="1561920"/>
            </a:xfrm>
            <a:prstGeom prst="rect">
              <a:avLst/>
            </a:prstGeom>
            <a:noFill/>
            <a:ln>
              <a:noFill/>
            </a:ln>
          </p:spPr>
          <p:txBody>
            <a:bodyPr anchorCtr="0" anchor="ctr" bIns="154275" lIns="108425" spcFirstLastPara="1" rIns="108425"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Emphasize</a:t>
              </a:r>
              <a:endParaRPr/>
            </a:p>
          </p:txBody>
        </p:sp>
        <p:sp>
          <p:nvSpPr>
            <p:cNvPr id="697" name="Google Shape;697;p60"/>
            <p:cNvSpPr/>
            <p:nvPr/>
          </p:nvSpPr>
          <p:spPr>
            <a:xfrm>
              <a:off x="3715047" y="1656836"/>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txBox="1"/>
            <p:nvPr/>
          </p:nvSpPr>
          <p:spPr>
            <a:xfrm>
              <a:off x="3715047" y="1656836"/>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graphs for legibility</a:t>
              </a:r>
              <a:endParaRPr/>
            </a:p>
          </p:txBody>
        </p:sp>
        <p:sp>
          <p:nvSpPr>
            <p:cNvPr id="699" name="Google Shape;699;p60"/>
            <p:cNvSpPr/>
            <p:nvPr/>
          </p:nvSpPr>
          <p:spPr>
            <a:xfrm>
              <a:off x="2589" y="1656836"/>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txBox="1"/>
            <p:nvPr/>
          </p:nvSpPr>
          <p:spPr>
            <a:xfrm>
              <a:off x="2589" y="1656836"/>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Orient</a:t>
              </a:r>
              <a:endParaRPr/>
            </a:p>
          </p:txBody>
        </p:sp>
        <p:sp>
          <p:nvSpPr>
            <p:cNvPr id="701" name="Google Shape;701;p60"/>
            <p:cNvSpPr/>
            <p:nvPr/>
          </p:nvSpPr>
          <p:spPr>
            <a:xfrm>
              <a:off x="3715047" y="331247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0"/>
            <p:cNvSpPr txBox="1"/>
            <p:nvPr/>
          </p:nvSpPr>
          <p:spPr>
            <a:xfrm>
              <a:off x="3715047" y="331247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graph/table</a:t>
              </a:r>
              <a:endParaRPr/>
            </a:p>
          </p:txBody>
        </p:sp>
        <p:sp>
          <p:nvSpPr>
            <p:cNvPr id="703" name="Google Shape;703;p60"/>
            <p:cNvSpPr/>
            <p:nvPr/>
          </p:nvSpPr>
          <p:spPr>
            <a:xfrm>
              <a:off x="2589" y="331247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txBox="1"/>
            <p:nvPr/>
          </p:nvSpPr>
          <p:spPr>
            <a:xfrm>
              <a:off x="2589" y="331247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Organize</a:t>
              </a:r>
              <a:endParaRPr/>
            </a:p>
          </p:txBody>
        </p:sp>
        <p:sp>
          <p:nvSpPr>
            <p:cNvPr id="705" name="Google Shape;705;p60"/>
            <p:cNvSpPr/>
            <p:nvPr/>
          </p:nvSpPr>
          <p:spPr>
            <a:xfrm>
              <a:off x="3715047" y="4968107"/>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0"/>
            <p:cNvSpPr txBox="1"/>
            <p:nvPr/>
          </p:nvSpPr>
          <p:spPr>
            <a:xfrm>
              <a:off x="3715047" y="4968107"/>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overloading graphs</a:t>
              </a:r>
              <a:endParaRPr/>
            </a:p>
          </p:txBody>
        </p:sp>
        <p:sp>
          <p:nvSpPr>
            <p:cNvPr id="707" name="Google Shape;707;p60"/>
            <p:cNvSpPr/>
            <p:nvPr/>
          </p:nvSpPr>
          <p:spPr>
            <a:xfrm>
              <a:off x="2589" y="4968107"/>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0"/>
            <p:cNvSpPr txBox="1"/>
            <p:nvPr/>
          </p:nvSpPr>
          <p:spPr>
            <a:xfrm>
              <a:off x="2589" y="4968107"/>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Avoid</a:t>
              </a:r>
              <a:endParaRPr/>
            </a:p>
          </p:txBody>
        </p:sp>
        <p:sp>
          <p:nvSpPr>
            <p:cNvPr id="709" name="Google Shape;709;p60"/>
            <p:cNvSpPr/>
            <p:nvPr/>
          </p:nvSpPr>
          <p:spPr>
            <a:xfrm>
              <a:off x="3715047" y="662374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txBox="1"/>
            <p:nvPr/>
          </p:nvSpPr>
          <p:spPr>
            <a:xfrm>
              <a:off x="3715047" y="662374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 of colors and shapes</a:t>
              </a:r>
              <a:endParaRPr/>
            </a:p>
          </p:txBody>
        </p:sp>
        <p:sp>
          <p:nvSpPr>
            <p:cNvPr id="711" name="Google Shape;711;p60"/>
            <p:cNvSpPr/>
            <p:nvPr/>
          </p:nvSpPr>
          <p:spPr>
            <a:xfrm>
              <a:off x="2589" y="662374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txBox="1"/>
            <p:nvPr/>
          </p:nvSpPr>
          <p:spPr>
            <a:xfrm>
              <a:off x="2589" y="662374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Limit</a:t>
              </a:r>
              <a:endParaRPr/>
            </a:p>
          </p:txBody>
        </p:sp>
        <p:sp>
          <p:nvSpPr>
            <p:cNvPr id="713" name="Google Shape;713;p60"/>
            <p:cNvSpPr/>
            <p:nvPr/>
          </p:nvSpPr>
          <p:spPr>
            <a:xfrm>
              <a:off x="3715047" y="8279378"/>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0"/>
            <p:cNvSpPr txBox="1"/>
            <p:nvPr/>
          </p:nvSpPr>
          <p:spPr>
            <a:xfrm>
              <a:off x="3715047" y="8279378"/>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through important text</a:t>
              </a:r>
              <a:endParaRPr/>
            </a:p>
          </p:txBody>
        </p:sp>
        <p:sp>
          <p:nvSpPr>
            <p:cNvPr id="715" name="Google Shape;715;p60"/>
            <p:cNvSpPr/>
            <p:nvPr/>
          </p:nvSpPr>
          <p:spPr>
            <a:xfrm>
              <a:off x="2589" y="8279378"/>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0"/>
            <p:cNvSpPr txBox="1"/>
            <p:nvPr/>
          </p:nvSpPr>
          <p:spPr>
            <a:xfrm>
              <a:off x="2589" y="8279378"/>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Inform</a:t>
              </a:r>
              <a:endParaRPr/>
            </a:p>
          </p:txBody>
        </p:sp>
      </p:grpSp>
      <p:sp>
        <p:nvSpPr>
          <p:cNvPr id="717" name="Google Shape;717;p60"/>
          <p:cNvSpPr/>
          <p:nvPr/>
        </p:nvSpPr>
        <p:spPr>
          <a:xfrm>
            <a:off x="9405096" y="3533612"/>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dos and donts chart making too many colors" id="718" name="Google Shape;718;p60"/>
          <p:cNvPicPr preferRelativeResize="0"/>
          <p:nvPr/>
        </p:nvPicPr>
        <p:blipFill rotWithShape="1">
          <a:blip r:embed="rId3">
            <a:alphaModFix/>
          </a:blip>
          <a:srcRect b="0" l="0" r="0" t="0"/>
          <a:stretch/>
        </p:blipFill>
        <p:spPr>
          <a:xfrm>
            <a:off x="9989042" y="4773477"/>
            <a:ext cx="13708244" cy="8105614"/>
          </a:xfrm>
          <a:prstGeom prst="rect">
            <a:avLst/>
          </a:prstGeom>
          <a:noFill/>
          <a:ln>
            <a:noFill/>
          </a:ln>
        </p:spPr>
      </p:pic>
      <p:pic>
        <p:nvPicPr>
          <p:cNvPr descr="White and blue paintbrush stroke textured background vector | free image by  rawpixel.com | Oil painting texture, Colorful oil painting, Oil painting" id="719" name="Google Shape;719;p60"/>
          <p:cNvPicPr preferRelativeResize="0"/>
          <p:nvPr/>
        </p:nvPicPr>
        <p:blipFill rotWithShape="1">
          <a:blip r:embed="rId4">
            <a:alphaModFix/>
          </a:blip>
          <a:srcRect b="7720" l="36822" r="25052" t="7989"/>
          <a:stretch/>
        </p:blipFill>
        <p:spPr>
          <a:xfrm>
            <a:off x="0" y="0"/>
            <a:ext cx="9296398" cy="13702748"/>
          </a:xfrm>
          <a:prstGeom prst="rect">
            <a:avLst/>
          </a:prstGeom>
          <a:noFill/>
          <a:ln>
            <a:noFill/>
          </a:ln>
        </p:spPr>
      </p:pic>
      <p:sp>
        <p:nvSpPr>
          <p:cNvPr id="720" name="Google Shape;720;p60"/>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Best Practices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7"/>
          <p:cNvSpPr txBox="1"/>
          <p:nvPr/>
        </p:nvSpPr>
        <p:spPr>
          <a:xfrm>
            <a:off x="6039676" y="2375968"/>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 Visualization</a:t>
            </a:r>
            <a:endParaRPr/>
          </a:p>
        </p:txBody>
      </p:sp>
      <p:sp>
        <p:nvSpPr>
          <p:cNvPr id="323" name="Google Shape;323;p7"/>
          <p:cNvSpPr txBox="1"/>
          <p:nvPr/>
        </p:nvSpPr>
        <p:spPr>
          <a:xfrm>
            <a:off x="2529834" y="4238016"/>
            <a:ext cx="19324326" cy="36317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0" i="0" lang="en-PH" sz="11500" u="none" cap="none" strike="noStrike">
                <a:solidFill>
                  <a:srgbClr val="595959"/>
                </a:solidFill>
                <a:latin typeface="Arial"/>
                <a:ea typeface="Arial"/>
                <a:cs typeface="Arial"/>
                <a:sym typeface="Arial"/>
              </a:rPr>
              <a:t>is the secret art </a:t>
            </a:r>
            <a:endParaRPr/>
          </a:p>
          <a:p>
            <a:pPr indent="0" lvl="0" marL="0" marR="0" rtl="0" algn="ctr">
              <a:lnSpc>
                <a:spcPct val="100000"/>
              </a:lnSpc>
              <a:spcBef>
                <a:spcPts val="0"/>
              </a:spcBef>
              <a:spcAft>
                <a:spcPts val="0"/>
              </a:spcAft>
              <a:buClr>
                <a:srgbClr val="000000"/>
              </a:buClr>
              <a:buSzPts val="11500"/>
              <a:buFont typeface="Arial"/>
              <a:buNone/>
            </a:pPr>
            <a:r>
              <a:rPr b="0" i="0" lang="en-PH" sz="11500" u="none" cap="none" strike="noStrike">
                <a:solidFill>
                  <a:srgbClr val="595959"/>
                </a:solidFill>
                <a:latin typeface="Arial"/>
                <a:ea typeface="Arial"/>
                <a:cs typeface="Arial"/>
                <a:sym typeface="Arial"/>
              </a:rPr>
              <a:t>of turning data into understandable visuals.</a:t>
            </a:r>
            <a:endParaRPr b="0" i="0" sz="11500" u="none" cap="none" strike="noStrike">
              <a:solidFill>
                <a:schemeClr val="dk1"/>
              </a:solidFill>
              <a:latin typeface="Arial"/>
              <a:ea typeface="Arial"/>
              <a:cs typeface="Arial"/>
              <a:sym typeface="Arial"/>
            </a:endParaRPr>
          </a:p>
        </p:txBody>
      </p:sp>
      <p:pic>
        <p:nvPicPr>
          <p:cNvPr descr="Image result for data viz best" id="324" name="Google Shape;324;p7"/>
          <p:cNvPicPr preferRelativeResize="0"/>
          <p:nvPr/>
        </p:nvPicPr>
        <p:blipFill rotWithShape="1">
          <a:blip r:embed="rId3">
            <a:alphaModFix/>
          </a:blip>
          <a:srcRect b="0" l="0" r="0" t="0"/>
          <a:stretch/>
        </p:blipFill>
        <p:spPr>
          <a:xfrm>
            <a:off x="3104319" y="7869779"/>
            <a:ext cx="15240000" cy="6534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1"/>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726" name="Google Shape;726;p61"/>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grpSp>
        <p:nvGrpSpPr>
          <p:cNvPr id="727" name="Google Shape;727;p61"/>
          <p:cNvGrpSpPr/>
          <p:nvPr/>
        </p:nvGrpSpPr>
        <p:grpSpPr>
          <a:xfrm>
            <a:off x="10585924" y="1909377"/>
            <a:ext cx="11903187" cy="9840097"/>
            <a:chOff x="2589" y="1201"/>
            <a:chExt cx="11903187" cy="9840097"/>
          </a:xfrm>
        </p:grpSpPr>
        <p:sp>
          <p:nvSpPr>
            <p:cNvPr id="728" name="Google Shape;728;p61"/>
            <p:cNvSpPr/>
            <p:nvPr/>
          </p:nvSpPr>
          <p:spPr>
            <a:xfrm>
              <a:off x="3709471" y="1201"/>
              <a:ext cx="8196305"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1"/>
            <p:cNvSpPr txBox="1"/>
            <p:nvPr/>
          </p:nvSpPr>
          <p:spPr>
            <a:xfrm>
              <a:off x="3709471" y="1201"/>
              <a:ext cx="8196305" cy="1561920"/>
            </a:xfrm>
            <a:prstGeom prst="rect">
              <a:avLst/>
            </a:prstGeom>
            <a:noFill/>
            <a:ln>
              <a:noFill/>
            </a:ln>
          </p:spPr>
          <p:txBody>
            <a:bodyPr anchorCtr="0" anchor="ctr" bIns="396725" lIns="159025" spcFirstLastPara="1" rIns="159025"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most important data</a:t>
              </a:r>
              <a:endParaRPr/>
            </a:p>
          </p:txBody>
        </p:sp>
        <p:sp>
          <p:nvSpPr>
            <p:cNvPr id="730" name="Google Shape;730;p61"/>
            <p:cNvSpPr/>
            <p:nvPr/>
          </p:nvSpPr>
          <p:spPr>
            <a:xfrm>
              <a:off x="2589" y="1201"/>
              <a:ext cx="3706881"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1"/>
            <p:cNvSpPr txBox="1"/>
            <p:nvPr/>
          </p:nvSpPr>
          <p:spPr>
            <a:xfrm>
              <a:off x="2589" y="1201"/>
              <a:ext cx="3706881" cy="1561920"/>
            </a:xfrm>
            <a:prstGeom prst="rect">
              <a:avLst/>
            </a:prstGeom>
            <a:noFill/>
            <a:ln>
              <a:noFill/>
            </a:ln>
          </p:spPr>
          <p:txBody>
            <a:bodyPr anchorCtr="0" anchor="ctr" bIns="154275" lIns="108425" spcFirstLastPara="1" rIns="108425"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Emphasize</a:t>
              </a:r>
              <a:endParaRPr/>
            </a:p>
          </p:txBody>
        </p:sp>
        <p:sp>
          <p:nvSpPr>
            <p:cNvPr id="732" name="Google Shape;732;p61"/>
            <p:cNvSpPr/>
            <p:nvPr/>
          </p:nvSpPr>
          <p:spPr>
            <a:xfrm>
              <a:off x="3715047" y="1656836"/>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
            <p:cNvSpPr txBox="1"/>
            <p:nvPr/>
          </p:nvSpPr>
          <p:spPr>
            <a:xfrm>
              <a:off x="3715047" y="1656836"/>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graphs for legibility</a:t>
              </a:r>
              <a:endParaRPr/>
            </a:p>
          </p:txBody>
        </p:sp>
        <p:sp>
          <p:nvSpPr>
            <p:cNvPr id="734" name="Google Shape;734;p61"/>
            <p:cNvSpPr/>
            <p:nvPr/>
          </p:nvSpPr>
          <p:spPr>
            <a:xfrm>
              <a:off x="2589" y="1656836"/>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1"/>
            <p:cNvSpPr txBox="1"/>
            <p:nvPr/>
          </p:nvSpPr>
          <p:spPr>
            <a:xfrm>
              <a:off x="2589" y="1656836"/>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Orient</a:t>
              </a:r>
              <a:endParaRPr/>
            </a:p>
          </p:txBody>
        </p:sp>
        <p:sp>
          <p:nvSpPr>
            <p:cNvPr id="736" name="Google Shape;736;p61"/>
            <p:cNvSpPr/>
            <p:nvPr/>
          </p:nvSpPr>
          <p:spPr>
            <a:xfrm>
              <a:off x="3715047" y="331247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txBox="1"/>
            <p:nvPr/>
          </p:nvSpPr>
          <p:spPr>
            <a:xfrm>
              <a:off x="3715047" y="331247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graph/table</a:t>
              </a:r>
              <a:endParaRPr/>
            </a:p>
          </p:txBody>
        </p:sp>
        <p:sp>
          <p:nvSpPr>
            <p:cNvPr id="738" name="Google Shape;738;p61"/>
            <p:cNvSpPr/>
            <p:nvPr/>
          </p:nvSpPr>
          <p:spPr>
            <a:xfrm>
              <a:off x="2589" y="331247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1"/>
            <p:cNvSpPr txBox="1"/>
            <p:nvPr/>
          </p:nvSpPr>
          <p:spPr>
            <a:xfrm>
              <a:off x="2589" y="331247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Organize</a:t>
              </a:r>
              <a:endParaRPr/>
            </a:p>
          </p:txBody>
        </p:sp>
        <p:sp>
          <p:nvSpPr>
            <p:cNvPr id="740" name="Google Shape;740;p61"/>
            <p:cNvSpPr/>
            <p:nvPr/>
          </p:nvSpPr>
          <p:spPr>
            <a:xfrm>
              <a:off x="3715047" y="4968107"/>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txBox="1"/>
            <p:nvPr/>
          </p:nvSpPr>
          <p:spPr>
            <a:xfrm>
              <a:off x="3715047" y="4968107"/>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overloading graphs</a:t>
              </a:r>
              <a:endParaRPr/>
            </a:p>
          </p:txBody>
        </p:sp>
        <p:sp>
          <p:nvSpPr>
            <p:cNvPr id="742" name="Google Shape;742;p61"/>
            <p:cNvSpPr/>
            <p:nvPr/>
          </p:nvSpPr>
          <p:spPr>
            <a:xfrm>
              <a:off x="2589" y="4968107"/>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1"/>
            <p:cNvSpPr txBox="1"/>
            <p:nvPr/>
          </p:nvSpPr>
          <p:spPr>
            <a:xfrm>
              <a:off x="2589" y="4968107"/>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Avoid</a:t>
              </a:r>
              <a:endParaRPr/>
            </a:p>
          </p:txBody>
        </p:sp>
        <p:sp>
          <p:nvSpPr>
            <p:cNvPr id="744" name="Google Shape;744;p61"/>
            <p:cNvSpPr/>
            <p:nvPr/>
          </p:nvSpPr>
          <p:spPr>
            <a:xfrm>
              <a:off x="3715047" y="662374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1"/>
            <p:cNvSpPr txBox="1"/>
            <p:nvPr/>
          </p:nvSpPr>
          <p:spPr>
            <a:xfrm>
              <a:off x="3715047" y="662374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 of colors and shapes</a:t>
              </a:r>
              <a:endParaRPr/>
            </a:p>
          </p:txBody>
        </p:sp>
        <p:sp>
          <p:nvSpPr>
            <p:cNvPr id="746" name="Google Shape;746;p61"/>
            <p:cNvSpPr/>
            <p:nvPr/>
          </p:nvSpPr>
          <p:spPr>
            <a:xfrm>
              <a:off x="2589" y="662374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1"/>
            <p:cNvSpPr txBox="1"/>
            <p:nvPr/>
          </p:nvSpPr>
          <p:spPr>
            <a:xfrm>
              <a:off x="2589" y="662374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Limit</a:t>
              </a:r>
              <a:endParaRPr/>
            </a:p>
          </p:txBody>
        </p:sp>
        <p:sp>
          <p:nvSpPr>
            <p:cNvPr id="748" name="Google Shape;748;p61"/>
            <p:cNvSpPr/>
            <p:nvPr/>
          </p:nvSpPr>
          <p:spPr>
            <a:xfrm>
              <a:off x="3715047" y="8279378"/>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1"/>
            <p:cNvSpPr txBox="1"/>
            <p:nvPr/>
          </p:nvSpPr>
          <p:spPr>
            <a:xfrm>
              <a:off x="3715047" y="8279378"/>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through important text</a:t>
              </a:r>
              <a:endParaRPr/>
            </a:p>
          </p:txBody>
        </p:sp>
        <p:sp>
          <p:nvSpPr>
            <p:cNvPr id="750" name="Google Shape;750;p61"/>
            <p:cNvSpPr/>
            <p:nvPr/>
          </p:nvSpPr>
          <p:spPr>
            <a:xfrm>
              <a:off x="2589" y="8279378"/>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1"/>
            <p:cNvSpPr txBox="1"/>
            <p:nvPr/>
          </p:nvSpPr>
          <p:spPr>
            <a:xfrm>
              <a:off x="2589" y="8279378"/>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Inform</a:t>
              </a:r>
              <a:endParaRPr/>
            </a:p>
          </p:txBody>
        </p:sp>
      </p:grpSp>
      <p:sp>
        <p:nvSpPr>
          <p:cNvPr id="752" name="Google Shape;752;p61"/>
          <p:cNvSpPr/>
          <p:nvPr/>
        </p:nvSpPr>
        <p:spPr>
          <a:xfrm>
            <a:off x="9405096" y="5176430"/>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id="753" name="Google Shape;753;p61"/>
          <p:cNvPicPr preferRelativeResize="0"/>
          <p:nvPr/>
        </p:nvPicPr>
        <p:blipFill rotWithShape="1">
          <a:blip r:embed="rId3">
            <a:alphaModFix/>
          </a:blip>
          <a:srcRect b="0" l="0" r="0" t="0"/>
          <a:stretch/>
        </p:blipFill>
        <p:spPr>
          <a:xfrm>
            <a:off x="9832487" y="6553440"/>
            <a:ext cx="14124122" cy="5197236"/>
          </a:xfrm>
          <a:prstGeom prst="rect">
            <a:avLst/>
          </a:prstGeom>
          <a:noFill/>
          <a:ln>
            <a:noFill/>
          </a:ln>
        </p:spPr>
      </p:pic>
      <p:pic>
        <p:nvPicPr>
          <p:cNvPr descr="White and blue paintbrush stroke textured background vector | free image by  rawpixel.com | Oil painting texture, Colorful oil painting, Oil painting" id="754" name="Google Shape;754;p61"/>
          <p:cNvPicPr preferRelativeResize="0"/>
          <p:nvPr/>
        </p:nvPicPr>
        <p:blipFill rotWithShape="1">
          <a:blip r:embed="rId4">
            <a:alphaModFix/>
          </a:blip>
          <a:srcRect b="7720" l="36822" r="25052" t="7989"/>
          <a:stretch/>
        </p:blipFill>
        <p:spPr>
          <a:xfrm>
            <a:off x="0" y="0"/>
            <a:ext cx="9296398" cy="13702748"/>
          </a:xfrm>
          <a:prstGeom prst="rect">
            <a:avLst/>
          </a:prstGeom>
          <a:noFill/>
          <a:ln>
            <a:noFill/>
          </a:ln>
        </p:spPr>
      </p:pic>
      <p:sp>
        <p:nvSpPr>
          <p:cNvPr id="755" name="Google Shape;755;p61"/>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Best Practices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2"/>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761" name="Google Shape;761;p62"/>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grpSp>
        <p:nvGrpSpPr>
          <p:cNvPr id="762" name="Google Shape;762;p62"/>
          <p:cNvGrpSpPr/>
          <p:nvPr/>
        </p:nvGrpSpPr>
        <p:grpSpPr>
          <a:xfrm>
            <a:off x="10585924" y="1909377"/>
            <a:ext cx="11903187" cy="9840097"/>
            <a:chOff x="2589" y="1201"/>
            <a:chExt cx="11903187" cy="9840097"/>
          </a:xfrm>
        </p:grpSpPr>
        <p:sp>
          <p:nvSpPr>
            <p:cNvPr id="763" name="Google Shape;763;p62"/>
            <p:cNvSpPr/>
            <p:nvPr/>
          </p:nvSpPr>
          <p:spPr>
            <a:xfrm>
              <a:off x="3709471" y="1201"/>
              <a:ext cx="8196305"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txBox="1"/>
            <p:nvPr/>
          </p:nvSpPr>
          <p:spPr>
            <a:xfrm>
              <a:off x="3709471" y="1201"/>
              <a:ext cx="8196305" cy="1561920"/>
            </a:xfrm>
            <a:prstGeom prst="rect">
              <a:avLst/>
            </a:prstGeom>
            <a:noFill/>
            <a:ln>
              <a:noFill/>
            </a:ln>
          </p:spPr>
          <p:txBody>
            <a:bodyPr anchorCtr="0" anchor="ctr" bIns="396725" lIns="159025" spcFirstLastPara="1" rIns="159025"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most important data</a:t>
              </a:r>
              <a:endParaRPr/>
            </a:p>
          </p:txBody>
        </p:sp>
        <p:sp>
          <p:nvSpPr>
            <p:cNvPr id="765" name="Google Shape;765;p62"/>
            <p:cNvSpPr/>
            <p:nvPr/>
          </p:nvSpPr>
          <p:spPr>
            <a:xfrm>
              <a:off x="2589" y="1201"/>
              <a:ext cx="3706881"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txBox="1"/>
            <p:nvPr/>
          </p:nvSpPr>
          <p:spPr>
            <a:xfrm>
              <a:off x="2589" y="1201"/>
              <a:ext cx="3706881" cy="1561920"/>
            </a:xfrm>
            <a:prstGeom prst="rect">
              <a:avLst/>
            </a:prstGeom>
            <a:noFill/>
            <a:ln>
              <a:noFill/>
            </a:ln>
          </p:spPr>
          <p:txBody>
            <a:bodyPr anchorCtr="0" anchor="ctr" bIns="154275" lIns="108425" spcFirstLastPara="1" rIns="108425"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Emphasize</a:t>
              </a:r>
              <a:endParaRPr/>
            </a:p>
          </p:txBody>
        </p:sp>
        <p:sp>
          <p:nvSpPr>
            <p:cNvPr id="767" name="Google Shape;767;p62"/>
            <p:cNvSpPr/>
            <p:nvPr/>
          </p:nvSpPr>
          <p:spPr>
            <a:xfrm>
              <a:off x="3715047" y="1656836"/>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2"/>
            <p:cNvSpPr txBox="1"/>
            <p:nvPr/>
          </p:nvSpPr>
          <p:spPr>
            <a:xfrm>
              <a:off x="3715047" y="1656836"/>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graphs for legibility</a:t>
              </a:r>
              <a:endParaRPr/>
            </a:p>
          </p:txBody>
        </p:sp>
        <p:sp>
          <p:nvSpPr>
            <p:cNvPr id="769" name="Google Shape;769;p62"/>
            <p:cNvSpPr/>
            <p:nvPr/>
          </p:nvSpPr>
          <p:spPr>
            <a:xfrm>
              <a:off x="2589" y="1656836"/>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txBox="1"/>
            <p:nvPr/>
          </p:nvSpPr>
          <p:spPr>
            <a:xfrm>
              <a:off x="2589" y="1656836"/>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Orient</a:t>
              </a:r>
              <a:endParaRPr/>
            </a:p>
          </p:txBody>
        </p:sp>
        <p:sp>
          <p:nvSpPr>
            <p:cNvPr id="771" name="Google Shape;771;p62"/>
            <p:cNvSpPr/>
            <p:nvPr/>
          </p:nvSpPr>
          <p:spPr>
            <a:xfrm>
              <a:off x="3715047" y="331247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txBox="1"/>
            <p:nvPr/>
          </p:nvSpPr>
          <p:spPr>
            <a:xfrm>
              <a:off x="3715047" y="331247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graph/table</a:t>
              </a:r>
              <a:endParaRPr/>
            </a:p>
          </p:txBody>
        </p:sp>
        <p:sp>
          <p:nvSpPr>
            <p:cNvPr id="773" name="Google Shape;773;p62"/>
            <p:cNvSpPr/>
            <p:nvPr/>
          </p:nvSpPr>
          <p:spPr>
            <a:xfrm>
              <a:off x="2589" y="3312472"/>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2"/>
            <p:cNvSpPr txBox="1"/>
            <p:nvPr/>
          </p:nvSpPr>
          <p:spPr>
            <a:xfrm>
              <a:off x="2589" y="331247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Organize</a:t>
              </a:r>
              <a:endParaRPr/>
            </a:p>
          </p:txBody>
        </p:sp>
        <p:sp>
          <p:nvSpPr>
            <p:cNvPr id="775" name="Google Shape;775;p62"/>
            <p:cNvSpPr/>
            <p:nvPr/>
          </p:nvSpPr>
          <p:spPr>
            <a:xfrm>
              <a:off x="3715047" y="4968107"/>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2"/>
            <p:cNvSpPr txBox="1"/>
            <p:nvPr/>
          </p:nvSpPr>
          <p:spPr>
            <a:xfrm>
              <a:off x="3715047" y="4968107"/>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overloading graphs</a:t>
              </a:r>
              <a:endParaRPr/>
            </a:p>
          </p:txBody>
        </p:sp>
        <p:sp>
          <p:nvSpPr>
            <p:cNvPr id="777" name="Google Shape;777;p62"/>
            <p:cNvSpPr/>
            <p:nvPr/>
          </p:nvSpPr>
          <p:spPr>
            <a:xfrm>
              <a:off x="2589" y="4968107"/>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2"/>
            <p:cNvSpPr txBox="1"/>
            <p:nvPr/>
          </p:nvSpPr>
          <p:spPr>
            <a:xfrm>
              <a:off x="2589" y="4968107"/>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Avoid</a:t>
              </a:r>
              <a:endParaRPr/>
            </a:p>
          </p:txBody>
        </p:sp>
        <p:sp>
          <p:nvSpPr>
            <p:cNvPr id="779" name="Google Shape;779;p62"/>
            <p:cNvSpPr/>
            <p:nvPr/>
          </p:nvSpPr>
          <p:spPr>
            <a:xfrm>
              <a:off x="3715047" y="662374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2"/>
            <p:cNvSpPr txBox="1"/>
            <p:nvPr/>
          </p:nvSpPr>
          <p:spPr>
            <a:xfrm>
              <a:off x="3715047" y="662374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 of colors and shapes</a:t>
              </a:r>
              <a:endParaRPr/>
            </a:p>
          </p:txBody>
        </p:sp>
        <p:sp>
          <p:nvSpPr>
            <p:cNvPr id="781" name="Google Shape;781;p62"/>
            <p:cNvSpPr/>
            <p:nvPr/>
          </p:nvSpPr>
          <p:spPr>
            <a:xfrm>
              <a:off x="2589" y="662374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2"/>
            <p:cNvSpPr txBox="1"/>
            <p:nvPr/>
          </p:nvSpPr>
          <p:spPr>
            <a:xfrm>
              <a:off x="2589" y="662374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Limit</a:t>
              </a:r>
              <a:endParaRPr/>
            </a:p>
          </p:txBody>
        </p:sp>
        <p:sp>
          <p:nvSpPr>
            <p:cNvPr id="783" name="Google Shape;783;p62"/>
            <p:cNvSpPr/>
            <p:nvPr/>
          </p:nvSpPr>
          <p:spPr>
            <a:xfrm>
              <a:off x="3715047" y="8279378"/>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2"/>
            <p:cNvSpPr txBox="1"/>
            <p:nvPr/>
          </p:nvSpPr>
          <p:spPr>
            <a:xfrm>
              <a:off x="3715047" y="8279378"/>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through important text</a:t>
              </a:r>
              <a:endParaRPr/>
            </a:p>
          </p:txBody>
        </p:sp>
        <p:sp>
          <p:nvSpPr>
            <p:cNvPr id="785" name="Google Shape;785;p62"/>
            <p:cNvSpPr/>
            <p:nvPr/>
          </p:nvSpPr>
          <p:spPr>
            <a:xfrm>
              <a:off x="2589" y="8279378"/>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2"/>
            <p:cNvSpPr txBox="1"/>
            <p:nvPr/>
          </p:nvSpPr>
          <p:spPr>
            <a:xfrm>
              <a:off x="2589" y="8279378"/>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Inform</a:t>
              </a:r>
              <a:endParaRPr/>
            </a:p>
          </p:txBody>
        </p:sp>
      </p:grpSp>
      <p:sp>
        <p:nvSpPr>
          <p:cNvPr id="787" name="Google Shape;787;p62"/>
          <p:cNvSpPr/>
          <p:nvPr/>
        </p:nvSpPr>
        <p:spPr>
          <a:xfrm>
            <a:off x="9405096" y="6850242"/>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dos and donts chart making horizontal bar graph" id="788" name="Google Shape;788;p62"/>
          <p:cNvPicPr preferRelativeResize="0"/>
          <p:nvPr/>
        </p:nvPicPr>
        <p:blipFill rotWithShape="1">
          <a:blip r:embed="rId3">
            <a:alphaModFix/>
          </a:blip>
          <a:srcRect b="0" l="0" r="0" t="0"/>
          <a:stretch/>
        </p:blipFill>
        <p:spPr>
          <a:xfrm>
            <a:off x="10157951" y="7512664"/>
            <a:ext cx="13473194" cy="5159460"/>
          </a:xfrm>
          <a:prstGeom prst="rect">
            <a:avLst/>
          </a:prstGeom>
          <a:noFill/>
          <a:ln>
            <a:noFill/>
          </a:ln>
        </p:spPr>
      </p:pic>
      <p:pic>
        <p:nvPicPr>
          <p:cNvPr descr="White and blue paintbrush stroke textured background vector | free image by  rawpixel.com | Oil painting texture, Colorful oil painting, Oil painting" id="789" name="Google Shape;789;p62"/>
          <p:cNvPicPr preferRelativeResize="0"/>
          <p:nvPr/>
        </p:nvPicPr>
        <p:blipFill rotWithShape="1">
          <a:blip r:embed="rId4">
            <a:alphaModFix/>
          </a:blip>
          <a:srcRect b="7720" l="36822" r="25052" t="7989"/>
          <a:stretch/>
        </p:blipFill>
        <p:spPr>
          <a:xfrm>
            <a:off x="0" y="0"/>
            <a:ext cx="9296398" cy="13702748"/>
          </a:xfrm>
          <a:prstGeom prst="rect">
            <a:avLst/>
          </a:prstGeom>
          <a:noFill/>
          <a:ln>
            <a:noFill/>
          </a:ln>
        </p:spPr>
      </p:pic>
      <p:sp>
        <p:nvSpPr>
          <p:cNvPr id="790" name="Google Shape;790;p62"/>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Best Practices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3"/>
          <p:cNvSpPr/>
          <p:nvPr/>
        </p:nvSpPr>
        <p:spPr>
          <a:xfrm>
            <a:off x="1" y="0"/>
            <a:ext cx="9296398" cy="1371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sp>
        <p:nvSpPr>
          <p:cNvPr id="796" name="Google Shape;796;p63"/>
          <p:cNvSpPr txBox="1"/>
          <p:nvPr>
            <p:ph type="title"/>
          </p:nvPr>
        </p:nvSpPr>
        <p:spPr>
          <a:xfrm>
            <a:off x="1286936" y="1286934"/>
            <a:ext cx="6831224" cy="11142132"/>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10000"/>
              <a:buFont typeface="Twentieth Century"/>
              <a:buNone/>
            </a:pPr>
            <a:r>
              <a:rPr lang="en-PH">
                <a:solidFill>
                  <a:srgbClr val="FFFFFF"/>
                </a:solidFill>
              </a:rPr>
              <a:t>VISUAL BEST PRACTICES</a:t>
            </a:r>
            <a:endParaRPr/>
          </a:p>
        </p:txBody>
      </p:sp>
      <p:grpSp>
        <p:nvGrpSpPr>
          <p:cNvPr id="797" name="Google Shape;797;p63"/>
          <p:cNvGrpSpPr/>
          <p:nvPr/>
        </p:nvGrpSpPr>
        <p:grpSpPr>
          <a:xfrm>
            <a:off x="10585924" y="1909377"/>
            <a:ext cx="11903187" cy="9840097"/>
            <a:chOff x="2589" y="1201"/>
            <a:chExt cx="11903187" cy="9840097"/>
          </a:xfrm>
        </p:grpSpPr>
        <p:sp>
          <p:nvSpPr>
            <p:cNvPr id="798" name="Google Shape;798;p63"/>
            <p:cNvSpPr/>
            <p:nvPr/>
          </p:nvSpPr>
          <p:spPr>
            <a:xfrm>
              <a:off x="3709471" y="1201"/>
              <a:ext cx="8196305"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3"/>
            <p:cNvSpPr txBox="1"/>
            <p:nvPr/>
          </p:nvSpPr>
          <p:spPr>
            <a:xfrm>
              <a:off x="3709471" y="1201"/>
              <a:ext cx="8196305" cy="1561920"/>
            </a:xfrm>
            <a:prstGeom prst="rect">
              <a:avLst/>
            </a:prstGeom>
            <a:noFill/>
            <a:ln>
              <a:noFill/>
            </a:ln>
          </p:spPr>
          <p:txBody>
            <a:bodyPr anchorCtr="0" anchor="ctr" bIns="396725" lIns="159025" spcFirstLastPara="1" rIns="159025"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most important data</a:t>
              </a:r>
              <a:endParaRPr/>
            </a:p>
          </p:txBody>
        </p:sp>
        <p:sp>
          <p:nvSpPr>
            <p:cNvPr id="800" name="Google Shape;800;p63"/>
            <p:cNvSpPr/>
            <p:nvPr/>
          </p:nvSpPr>
          <p:spPr>
            <a:xfrm>
              <a:off x="2589" y="1201"/>
              <a:ext cx="3706881"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3"/>
            <p:cNvSpPr txBox="1"/>
            <p:nvPr/>
          </p:nvSpPr>
          <p:spPr>
            <a:xfrm>
              <a:off x="2589" y="1201"/>
              <a:ext cx="3706881" cy="1561920"/>
            </a:xfrm>
            <a:prstGeom prst="rect">
              <a:avLst/>
            </a:prstGeom>
            <a:noFill/>
            <a:ln>
              <a:noFill/>
            </a:ln>
          </p:spPr>
          <p:txBody>
            <a:bodyPr anchorCtr="0" anchor="ctr" bIns="154275" lIns="108425" spcFirstLastPara="1" rIns="108425"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Emphasize</a:t>
              </a:r>
              <a:endParaRPr/>
            </a:p>
          </p:txBody>
        </p:sp>
        <p:sp>
          <p:nvSpPr>
            <p:cNvPr id="802" name="Google Shape;802;p63"/>
            <p:cNvSpPr/>
            <p:nvPr/>
          </p:nvSpPr>
          <p:spPr>
            <a:xfrm>
              <a:off x="3715047" y="1656836"/>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3"/>
            <p:cNvSpPr txBox="1"/>
            <p:nvPr/>
          </p:nvSpPr>
          <p:spPr>
            <a:xfrm>
              <a:off x="3715047" y="1656836"/>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graphs for legibility</a:t>
              </a:r>
              <a:endParaRPr/>
            </a:p>
          </p:txBody>
        </p:sp>
        <p:sp>
          <p:nvSpPr>
            <p:cNvPr id="804" name="Google Shape;804;p63"/>
            <p:cNvSpPr/>
            <p:nvPr/>
          </p:nvSpPr>
          <p:spPr>
            <a:xfrm>
              <a:off x="2589" y="1656836"/>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3"/>
            <p:cNvSpPr txBox="1"/>
            <p:nvPr/>
          </p:nvSpPr>
          <p:spPr>
            <a:xfrm>
              <a:off x="2589" y="1656836"/>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Orient</a:t>
              </a:r>
              <a:endParaRPr/>
            </a:p>
          </p:txBody>
        </p:sp>
        <p:sp>
          <p:nvSpPr>
            <p:cNvPr id="806" name="Google Shape;806;p63"/>
            <p:cNvSpPr/>
            <p:nvPr/>
          </p:nvSpPr>
          <p:spPr>
            <a:xfrm>
              <a:off x="3715047" y="331247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3"/>
            <p:cNvSpPr txBox="1"/>
            <p:nvPr/>
          </p:nvSpPr>
          <p:spPr>
            <a:xfrm>
              <a:off x="3715047" y="331247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graph/table</a:t>
              </a:r>
              <a:endParaRPr/>
            </a:p>
          </p:txBody>
        </p:sp>
        <p:sp>
          <p:nvSpPr>
            <p:cNvPr id="808" name="Google Shape;808;p63"/>
            <p:cNvSpPr/>
            <p:nvPr/>
          </p:nvSpPr>
          <p:spPr>
            <a:xfrm>
              <a:off x="2589" y="3312472"/>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3"/>
            <p:cNvSpPr txBox="1"/>
            <p:nvPr/>
          </p:nvSpPr>
          <p:spPr>
            <a:xfrm>
              <a:off x="2589" y="331247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Organize</a:t>
              </a:r>
              <a:endParaRPr/>
            </a:p>
          </p:txBody>
        </p:sp>
        <p:sp>
          <p:nvSpPr>
            <p:cNvPr id="810" name="Google Shape;810;p63"/>
            <p:cNvSpPr/>
            <p:nvPr/>
          </p:nvSpPr>
          <p:spPr>
            <a:xfrm>
              <a:off x="3715047" y="4968107"/>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3"/>
            <p:cNvSpPr txBox="1"/>
            <p:nvPr/>
          </p:nvSpPr>
          <p:spPr>
            <a:xfrm>
              <a:off x="3715047" y="4968107"/>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overloading graphs</a:t>
              </a:r>
              <a:endParaRPr/>
            </a:p>
          </p:txBody>
        </p:sp>
        <p:sp>
          <p:nvSpPr>
            <p:cNvPr id="812" name="Google Shape;812;p63"/>
            <p:cNvSpPr/>
            <p:nvPr/>
          </p:nvSpPr>
          <p:spPr>
            <a:xfrm>
              <a:off x="2589" y="4968107"/>
              <a:ext cx="3712457" cy="1561920"/>
            </a:xfrm>
            <a:prstGeom prst="rect">
              <a:avLst/>
            </a:prstGeom>
            <a:solidFill>
              <a:srgbClr val="0E4E7F"/>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3"/>
            <p:cNvSpPr txBox="1"/>
            <p:nvPr/>
          </p:nvSpPr>
          <p:spPr>
            <a:xfrm>
              <a:off x="2589" y="4968107"/>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Avoid</a:t>
              </a:r>
              <a:endParaRPr/>
            </a:p>
          </p:txBody>
        </p:sp>
        <p:sp>
          <p:nvSpPr>
            <p:cNvPr id="814" name="Google Shape;814;p63"/>
            <p:cNvSpPr/>
            <p:nvPr/>
          </p:nvSpPr>
          <p:spPr>
            <a:xfrm>
              <a:off x="3715047" y="6623742"/>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3"/>
            <p:cNvSpPr txBox="1"/>
            <p:nvPr/>
          </p:nvSpPr>
          <p:spPr>
            <a:xfrm>
              <a:off x="3715047" y="6623742"/>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 of colors and shapes</a:t>
              </a:r>
              <a:endParaRPr/>
            </a:p>
          </p:txBody>
        </p:sp>
        <p:sp>
          <p:nvSpPr>
            <p:cNvPr id="816" name="Google Shape;816;p63"/>
            <p:cNvSpPr/>
            <p:nvPr/>
          </p:nvSpPr>
          <p:spPr>
            <a:xfrm>
              <a:off x="2589" y="6623742"/>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3"/>
            <p:cNvSpPr txBox="1"/>
            <p:nvPr/>
          </p:nvSpPr>
          <p:spPr>
            <a:xfrm>
              <a:off x="2589" y="6623742"/>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Limit</a:t>
              </a:r>
              <a:endParaRPr/>
            </a:p>
          </p:txBody>
        </p:sp>
        <p:sp>
          <p:nvSpPr>
            <p:cNvPr id="818" name="Google Shape;818;p63"/>
            <p:cNvSpPr/>
            <p:nvPr/>
          </p:nvSpPr>
          <p:spPr>
            <a:xfrm>
              <a:off x="3715047" y="8279378"/>
              <a:ext cx="8187001" cy="1561920"/>
            </a:xfrm>
            <a:prstGeom prst="rect">
              <a:avLst/>
            </a:prstGeom>
            <a:solidFill>
              <a:srgbClr val="CBD8EA">
                <a:alpha val="89803"/>
              </a:srgbClr>
            </a:solidFill>
            <a:ln cap="flat" cmpd="sng" w="15875">
              <a:solidFill>
                <a:srgbClr val="CBD8EA">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nvSpPr>
          <p:spPr>
            <a:xfrm>
              <a:off x="3715047" y="8279378"/>
              <a:ext cx="8187001" cy="1561920"/>
            </a:xfrm>
            <a:prstGeom prst="rect">
              <a:avLst/>
            </a:prstGeom>
            <a:noFill/>
            <a:ln>
              <a:noFill/>
            </a:ln>
          </p:spPr>
          <p:txBody>
            <a:bodyPr anchorCtr="0" anchor="ctr" bIns="396725" lIns="158850" spcFirstLastPara="1" rIns="158850" wrap="square" tIns="396725">
              <a:noAutofit/>
            </a:bodyPr>
            <a:lstStyle/>
            <a:p>
              <a:pPr indent="0" lvl="0" marL="0" marR="0" rtl="0" algn="l">
                <a:lnSpc>
                  <a:spcPct val="90000"/>
                </a:lnSpc>
                <a:spcBef>
                  <a:spcPts val="0"/>
                </a:spcBef>
                <a:spcAft>
                  <a:spcPts val="0"/>
                </a:spcAft>
                <a:buClr>
                  <a:srgbClr val="000000"/>
                </a:buClr>
                <a:buSzPts val="5000"/>
                <a:buFont typeface="Arial"/>
                <a:buNone/>
              </a:pPr>
              <a:r>
                <a:rPr b="0" i="0" lang="en-PH" sz="5000" u="none" cap="none" strike="noStrike">
                  <a:solidFill>
                    <a:srgbClr val="000000"/>
                  </a:solidFill>
                  <a:latin typeface="Avenir"/>
                  <a:ea typeface="Avenir"/>
                  <a:cs typeface="Avenir"/>
                  <a:sym typeface="Avenir"/>
                </a:rPr>
                <a:t>through important text</a:t>
              </a:r>
              <a:endParaRPr/>
            </a:p>
          </p:txBody>
        </p:sp>
        <p:sp>
          <p:nvSpPr>
            <p:cNvPr id="820" name="Google Shape;820;p63"/>
            <p:cNvSpPr/>
            <p:nvPr/>
          </p:nvSpPr>
          <p:spPr>
            <a:xfrm>
              <a:off x="2589" y="8279378"/>
              <a:ext cx="3712457" cy="1561920"/>
            </a:xfrm>
            <a:prstGeom prst="rect">
              <a:avLst/>
            </a:prstGeom>
            <a:solidFill>
              <a:srgbClr val="2383C6"/>
            </a:solidFill>
            <a:ln cap="flat" cmpd="sng" w="15875">
              <a:solidFill>
                <a:srgbClr val="2383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3"/>
            <p:cNvSpPr txBox="1"/>
            <p:nvPr/>
          </p:nvSpPr>
          <p:spPr>
            <a:xfrm>
              <a:off x="2589" y="8279378"/>
              <a:ext cx="3712457" cy="1561920"/>
            </a:xfrm>
            <a:prstGeom prst="rect">
              <a:avLst/>
            </a:prstGeom>
            <a:noFill/>
            <a:ln>
              <a:noFill/>
            </a:ln>
          </p:spPr>
          <p:txBody>
            <a:bodyPr anchorCtr="0" anchor="ctr" bIns="154275" lIns="108300" spcFirstLastPara="1" rIns="108300" wrap="square" tIns="154275">
              <a:noAutofit/>
            </a:bodyPr>
            <a:lstStyle/>
            <a:p>
              <a:pPr indent="0" lvl="0" marL="0" marR="0" rtl="0" algn="ctr">
                <a:lnSpc>
                  <a:spcPct val="90000"/>
                </a:lnSpc>
                <a:spcBef>
                  <a:spcPts val="0"/>
                </a:spcBef>
                <a:spcAft>
                  <a:spcPts val="0"/>
                </a:spcAft>
                <a:buClr>
                  <a:srgbClr val="000000"/>
                </a:buClr>
                <a:buSzPts val="5000"/>
                <a:buFont typeface="Arial"/>
                <a:buNone/>
              </a:pPr>
              <a:r>
                <a:rPr b="0" i="0" lang="en-PH" sz="5000" u="none" cap="none" strike="noStrike">
                  <a:solidFill>
                    <a:schemeClr val="lt1"/>
                  </a:solidFill>
                  <a:latin typeface="Avenir"/>
                  <a:ea typeface="Avenir"/>
                  <a:cs typeface="Avenir"/>
                  <a:sym typeface="Avenir"/>
                </a:rPr>
                <a:t>Inform</a:t>
              </a:r>
              <a:endParaRPr/>
            </a:p>
          </p:txBody>
        </p:sp>
      </p:grpSp>
      <p:sp>
        <p:nvSpPr>
          <p:cNvPr id="822" name="Google Shape;822;p63"/>
          <p:cNvSpPr/>
          <p:nvPr/>
        </p:nvSpPr>
        <p:spPr>
          <a:xfrm>
            <a:off x="9405096" y="8524054"/>
            <a:ext cx="14978904" cy="10569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Arial"/>
              <a:buNone/>
            </a:pPr>
            <a:r>
              <a:t/>
            </a:r>
            <a:endParaRPr b="0" i="0" sz="3600" u="none" cap="none" strike="noStrike">
              <a:solidFill>
                <a:srgbClr val="000000"/>
              </a:solidFill>
              <a:latin typeface="Twentieth Century"/>
              <a:ea typeface="Twentieth Century"/>
              <a:cs typeface="Twentieth Century"/>
              <a:sym typeface="Twentieth Century"/>
            </a:endParaRPr>
          </a:p>
        </p:txBody>
      </p:sp>
      <p:pic>
        <p:nvPicPr>
          <p:cNvPr descr="dos and donts chart making animated charts" id="823" name="Google Shape;823;p63"/>
          <p:cNvPicPr preferRelativeResize="0"/>
          <p:nvPr/>
        </p:nvPicPr>
        <p:blipFill rotWithShape="1">
          <a:blip r:embed="rId3">
            <a:alphaModFix/>
          </a:blip>
          <a:srcRect b="0" l="0" r="0" t="0"/>
          <a:stretch/>
        </p:blipFill>
        <p:spPr>
          <a:xfrm>
            <a:off x="12192001" y="8914288"/>
            <a:ext cx="8931254" cy="4801712"/>
          </a:xfrm>
          <a:prstGeom prst="rect">
            <a:avLst/>
          </a:prstGeom>
          <a:noFill/>
          <a:ln>
            <a:noFill/>
          </a:ln>
        </p:spPr>
      </p:pic>
      <p:pic>
        <p:nvPicPr>
          <p:cNvPr descr="White and blue paintbrush stroke textured background vector | free image by  rawpixel.com | Oil painting texture, Colorful oil painting, Oil painting" id="824" name="Google Shape;824;p63"/>
          <p:cNvPicPr preferRelativeResize="0"/>
          <p:nvPr/>
        </p:nvPicPr>
        <p:blipFill rotWithShape="1">
          <a:blip r:embed="rId4">
            <a:alphaModFix/>
          </a:blip>
          <a:srcRect b="7720" l="36822" r="25052" t="7989"/>
          <a:stretch/>
        </p:blipFill>
        <p:spPr>
          <a:xfrm>
            <a:off x="0" y="0"/>
            <a:ext cx="9296398" cy="13702748"/>
          </a:xfrm>
          <a:prstGeom prst="rect">
            <a:avLst/>
          </a:prstGeom>
          <a:noFill/>
          <a:ln>
            <a:noFill/>
          </a:ln>
        </p:spPr>
      </p:pic>
      <p:sp>
        <p:nvSpPr>
          <p:cNvPr id="825" name="Google Shape;825;p63"/>
          <p:cNvSpPr txBox="1"/>
          <p:nvPr/>
        </p:nvSpPr>
        <p:spPr>
          <a:xfrm>
            <a:off x="-864570" y="1751217"/>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Best Practices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4"/>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31" name="Google Shape;831;p64"/>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32" name="Google Shape;832;p64"/>
          <p:cNvPicPr preferRelativeResize="0"/>
          <p:nvPr/>
        </p:nvPicPr>
        <p:blipFill rotWithShape="1">
          <a:blip r:embed="rId3">
            <a:alphaModFix/>
          </a:blip>
          <a:srcRect b="0" l="0" r="0" t="0"/>
          <a:stretch/>
        </p:blipFill>
        <p:spPr>
          <a:xfrm>
            <a:off x="3449515" y="2156740"/>
            <a:ext cx="17087084" cy="8970719"/>
          </a:xfrm>
          <a:prstGeom prst="rect">
            <a:avLst/>
          </a:prstGeom>
          <a:noFill/>
          <a:ln>
            <a:noFill/>
          </a:ln>
        </p:spPr>
      </p:pic>
      <p:pic>
        <p:nvPicPr>
          <p:cNvPr id="833" name="Google Shape;833;p64"/>
          <p:cNvPicPr preferRelativeResize="0"/>
          <p:nvPr/>
        </p:nvPicPr>
        <p:blipFill rotWithShape="1">
          <a:blip r:embed="rId4">
            <a:alphaModFix/>
          </a:blip>
          <a:srcRect b="0" l="0" r="0" t="0"/>
          <a:stretch/>
        </p:blipFill>
        <p:spPr>
          <a:xfrm>
            <a:off x="10991850" y="11998538"/>
            <a:ext cx="2400300" cy="723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5"/>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39" name="Google Shape;839;p65"/>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40" name="Google Shape;840;p65"/>
          <p:cNvPicPr preferRelativeResize="0"/>
          <p:nvPr/>
        </p:nvPicPr>
        <p:blipFill rotWithShape="1">
          <a:blip r:embed="rId3">
            <a:alphaModFix/>
          </a:blip>
          <a:srcRect b="0" l="0" r="0" t="0"/>
          <a:stretch/>
        </p:blipFill>
        <p:spPr>
          <a:xfrm>
            <a:off x="577850" y="1447800"/>
            <a:ext cx="2400300" cy="723900"/>
          </a:xfrm>
          <a:prstGeom prst="rect">
            <a:avLst/>
          </a:prstGeom>
          <a:noFill/>
          <a:ln>
            <a:noFill/>
          </a:ln>
        </p:spPr>
      </p:pic>
      <p:pic>
        <p:nvPicPr>
          <p:cNvPr id="841" name="Google Shape;841;p65"/>
          <p:cNvPicPr preferRelativeResize="0"/>
          <p:nvPr/>
        </p:nvPicPr>
        <p:blipFill rotWithShape="1">
          <a:blip r:embed="rId4">
            <a:alphaModFix/>
          </a:blip>
          <a:srcRect b="0" l="0" r="0" t="0"/>
          <a:stretch/>
        </p:blipFill>
        <p:spPr>
          <a:xfrm>
            <a:off x="5279756" y="0"/>
            <a:ext cx="13824488" cy="13716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6"/>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47" name="Google Shape;847;p66"/>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48" name="Google Shape;848;p66"/>
          <p:cNvPicPr preferRelativeResize="0"/>
          <p:nvPr/>
        </p:nvPicPr>
        <p:blipFill rotWithShape="1">
          <a:blip r:embed="rId3">
            <a:alphaModFix/>
          </a:blip>
          <a:srcRect b="0" l="0" r="0" t="0"/>
          <a:stretch/>
        </p:blipFill>
        <p:spPr>
          <a:xfrm>
            <a:off x="577850" y="1447800"/>
            <a:ext cx="2400300" cy="723900"/>
          </a:xfrm>
          <a:prstGeom prst="rect">
            <a:avLst/>
          </a:prstGeom>
          <a:noFill/>
          <a:ln>
            <a:noFill/>
          </a:ln>
        </p:spPr>
      </p:pic>
      <p:pic>
        <p:nvPicPr>
          <p:cNvPr id="849" name="Google Shape;849;p66"/>
          <p:cNvPicPr preferRelativeResize="0"/>
          <p:nvPr/>
        </p:nvPicPr>
        <p:blipFill rotWithShape="1">
          <a:blip r:embed="rId4">
            <a:alphaModFix/>
          </a:blip>
          <a:srcRect b="0" l="0" r="0" t="0"/>
          <a:stretch/>
        </p:blipFill>
        <p:spPr>
          <a:xfrm>
            <a:off x="4781068" y="0"/>
            <a:ext cx="14821863" cy="13716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7"/>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55" name="Google Shape;855;p67"/>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56" name="Google Shape;856;p67"/>
          <p:cNvPicPr preferRelativeResize="0"/>
          <p:nvPr/>
        </p:nvPicPr>
        <p:blipFill rotWithShape="1">
          <a:blip r:embed="rId3">
            <a:alphaModFix/>
          </a:blip>
          <a:srcRect b="0" l="0" r="0" t="0"/>
          <a:stretch/>
        </p:blipFill>
        <p:spPr>
          <a:xfrm>
            <a:off x="577850" y="1447800"/>
            <a:ext cx="2400300" cy="723900"/>
          </a:xfrm>
          <a:prstGeom prst="rect">
            <a:avLst/>
          </a:prstGeom>
          <a:noFill/>
          <a:ln>
            <a:noFill/>
          </a:ln>
        </p:spPr>
      </p:pic>
      <p:pic>
        <p:nvPicPr>
          <p:cNvPr id="857" name="Google Shape;857;p67"/>
          <p:cNvPicPr preferRelativeResize="0"/>
          <p:nvPr/>
        </p:nvPicPr>
        <p:blipFill rotWithShape="1">
          <a:blip r:embed="rId4">
            <a:alphaModFix/>
          </a:blip>
          <a:srcRect b="0" l="0" r="0" t="0"/>
          <a:stretch/>
        </p:blipFill>
        <p:spPr>
          <a:xfrm>
            <a:off x="4763877" y="0"/>
            <a:ext cx="14856245" cy="13716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8"/>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63" name="Google Shape;863;p68"/>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64" name="Google Shape;864;p68"/>
          <p:cNvPicPr preferRelativeResize="0"/>
          <p:nvPr/>
        </p:nvPicPr>
        <p:blipFill rotWithShape="1">
          <a:blip r:embed="rId3">
            <a:alphaModFix/>
          </a:blip>
          <a:srcRect b="0" l="0" r="0" t="0"/>
          <a:stretch/>
        </p:blipFill>
        <p:spPr>
          <a:xfrm>
            <a:off x="577850" y="1447800"/>
            <a:ext cx="2400300" cy="723900"/>
          </a:xfrm>
          <a:prstGeom prst="rect">
            <a:avLst/>
          </a:prstGeom>
          <a:noFill/>
          <a:ln>
            <a:noFill/>
          </a:ln>
        </p:spPr>
      </p:pic>
      <p:pic>
        <p:nvPicPr>
          <p:cNvPr id="865" name="Google Shape;865;p68"/>
          <p:cNvPicPr preferRelativeResize="0"/>
          <p:nvPr/>
        </p:nvPicPr>
        <p:blipFill rotWithShape="1">
          <a:blip r:embed="rId4">
            <a:alphaModFix/>
          </a:blip>
          <a:srcRect b="0" l="0" r="0" t="0"/>
          <a:stretch/>
        </p:blipFill>
        <p:spPr>
          <a:xfrm>
            <a:off x="5329237" y="0"/>
            <a:ext cx="13725525" cy="137102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9"/>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871" name="Google Shape;871;p69"/>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id="872" name="Google Shape;872;p69"/>
          <p:cNvPicPr preferRelativeResize="0"/>
          <p:nvPr/>
        </p:nvPicPr>
        <p:blipFill rotWithShape="1">
          <a:blip r:embed="rId3">
            <a:alphaModFix/>
          </a:blip>
          <a:srcRect b="0" l="0" r="0" t="0"/>
          <a:stretch/>
        </p:blipFill>
        <p:spPr>
          <a:xfrm>
            <a:off x="577850" y="1447800"/>
            <a:ext cx="2400300" cy="723900"/>
          </a:xfrm>
          <a:prstGeom prst="rect">
            <a:avLst/>
          </a:prstGeom>
          <a:noFill/>
          <a:ln>
            <a:noFill/>
          </a:ln>
        </p:spPr>
      </p:pic>
      <p:pic>
        <p:nvPicPr>
          <p:cNvPr id="873" name="Google Shape;873;p69"/>
          <p:cNvPicPr preferRelativeResize="0"/>
          <p:nvPr/>
        </p:nvPicPr>
        <p:blipFill rotWithShape="1">
          <a:blip r:embed="rId4">
            <a:alphaModFix/>
          </a:blip>
          <a:srcRect b="0" l="0" r="0" t="0"/>
          <a:stretch/>
        </p:blipFill>
        <p:spPr>
          <a:xfrm>
            <a:off x="5590076" y="0"/>
            <a:ext cx="13203847" cy="1374278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0"/>
          <p:cNvSpPr txBox="1"/>
          <p:nvPr>
            <p:ph type="title"/>
          </p:nvPr>
        </p:nvSpPr>
        <p:spPr>
          <a:xfrm>
            <a:off x="1689100" y="355600"/>
            <a:ext cx="21005799" cy="2286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SzPts val="11200"/>
              <a:buNone/>
            </a:pPr>
            <a:r>
              <a:t/>
            </a:r>
            <a:endParaRPr/>
          </a:p>
        </p:txBody>
      </p:sp>
      <p:sp>
        <p:nvSpPr>
          <p:cNvPr id="879" name="Google Shape;879;p70"/>
          <p:cNvSpPr txBox="1"/>
          <p:nvPr>
            <p:ph idx="1" type="body"/>
          </p:nvPr>
        </p:nvSpPr>
        <p:spPr>
          <a:xfrm>
            <a:off x="1689100" y="3149600"/>
            <a:ext cx="21005799" cy="9296400"/>
          </a:xfrm>
          <a:prstGeom prst="rect">
            <a:avLst/>
          </a:prstGeom>
          <a:noFill/>
          <a:ln>
            <a:noFill/>
          </a:ln>
        </p:spPr>
        <p:txBody>
          <a:bodyPr anchorCtr="0" anchor="ctr" bIns="50800" lIns="50800" spcFirstLastPara="1" rIns="50800" wrap="square" tIns="50800">
            <a:normAutofit/>
          </a:bodyPr>
          <a:lstStyle/>
          <a:p>
            <a:pPr indent="-44450" lvl="0" marL="457200" rtl="0" algn="l">
              <a:lnSpc>
                <a:spcPct val="100000"/>
              </a:lnSpc>
              <a:spcBef>
                <a:spcPts val="5900"/>
              </a:spcBef>
              <a:spcAft>
                <a:spcPts val="0"/>
              </a:spcAft>
              <a:buSzPts val="6500"/>
              <a:buNone/>
            </a:pPr>
            <a:r>
              <a:t/>
            </a:r>
            <a:endParaRPr/>
          </a:p>
        </p:txBody>
      </p:sp>
      <p:sp>
        <p:nvSpPr>
          <p:cNvPr id="880" name="Google Shape;880;p70"/>
          <p:cNvSpPr/>
          <p:nvPr/>
        </p:nvSpPr>
        <p:spPr>
          <a:xfrm>
            <a:off x="0" y="8214103"/>
            <a:ext cx="24384000" cy="55018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pic>
        <p:nvPicPr>
          <p:cNvPr descr="White and blue paintbrush stroke textured background vector | free image by  rawpixel.com | Oil painting texture, Colorful oil painting, Oil painting" id="881" name="Google Shape;881;p70"/>
          <p:cNvPicPr preferRelativeResize="0"/>
          <p:nvPr/>
        </p:nvPicPr>
        <p:blipFill rotWithShape="1">
          <a:blip r:embed="rId3">
            <a:alphaModFix/>
          </a:blip>
          <a:srcRect b="7090" l="0" r="0" t="8619"/>
          <a:stretch/>
        </p:blipFill>
        <p:spPr>
          <a:xfrm>
            <a:off x="0" y="0"/>
            <a:ext cx="24384000" cy="13702748"/>
          </a:xfrm>
          <a:prstGeom prst="rect">
            <a:avLst/>
          </a:prstGeom>
          <a:noFill/>
          <a:ln>
            <a:noFill/>
          </a:ln>
        </p:spPr>
      </p:pic>
      <p:pic>
        <p:nvPicPr>
          <p:cNvPr descr="Image result for the greatest value of a picture is when it forces us to notice" id="882" name="Google Shape;882;p70"/>
          <p:cNvPicPr preferRelativeResize="0"/>
          <p:nvPr/>
        </p:nvPicPr>
        <p:blipFill rotWithShape="1">
          <a:blip r:embed="rId4">
            <a:alphaModFix/>
          </a:blip>
          <a:srcRect b="22267" l="20826" r="8984" t="27089"/>
          <a:stretch/>
        </p:blipFill>
        <p:spPr>
          <a:xfrm>
            <a:off x="3528060" y="3326130"/>
            <a:ext cx="17327880" cy="7063740"/>
          </a:xfrm>
          <a:prstGeom prst="rect">
            <a:avLst/>
          </a:prstGeom>
          <a:noFill/>
          <a:ln>
            <a:noFill/>
          </a:ln>
        </p:spPr>
      </p:pic>
      <p:pic>
        <p:nvPicPr>
          <p:cNvPr descr="Image result for the greatest value of a picture is when it forces us to notice" id="883" name="Google Shape;883;p70"/>
          <p:cNvPicPr preferRelativeResize="0"/>
          <p:nvPr/>
        </p:nvPicPr>
        <p:blipFill rotWithShape="1">
          <a:blip r:embed="rId5">
            <a:alphaModFix/>
          </a:blip>
          <a:srcRect b="0" l="0" r="0" t="0"/>
          <a:stretch/>
        </p:blipFill>
        <p:spPr>
          <a:xfrm>
            <a:off x="15430499" y="8214103"/>
            <a:ext cx="8511543" cy="47324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9"/>
          <p:cNvSpPr txBox="1"/>
          <p:nvPr>
            <p:ph type="title"/>
          </p:nvPr>
        </p:nvSpPr>
        <p:spPr>
          <a:xfrm>
            <a:off x="1778000" y="2298700"/>
            <a:ext cx="20828000" cy="46482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000000"/>
              </a:buClr>
              <a:buSzPts val="1800"/>
              <a:buNone/>
            </a:pPr>
            <a:r>
              <a:t/>
            </a:r>
            <a:endParaRPr/>
          </a:p>
        </p:txBody>
      </p:sp>
      <p:sp>
        <p:nvSpPr>
          <p:cNvPr id="330" name="Google Shape;330;p9"/>
          <p:cNvSpPr txBox="1"/>
          <p:nvPr>
            <p:ph idx="1" type="body"/>
          </p:nvPr>
        </p:nvSpPr>
        <p:spPr>
          <a:xfrm>
            <a:off x="1778000" y="7073900"/>
            <a:ext cx="20828000" cy="1587500"/>
          </a:xfrm>
          <a:prstGeom prst="rect">
            <a:avLst/>
          </a:prstGeom>
          <a:noFill/>
          <a:ln>
            <a:noFill/>
          </a:ln>
        </p:spPr>
        <p:txBody>
          <a:bodyPr anchorCtr="0" anchor="t" bIns="50800" lIns="50800" spcFirstLastPara="1" rIns="50800" wrap="square" tIns="50800">
            <a:normAutofit/>
          </a:bodyPr>
          <a:lstStyle/>
          <a:p>
            <a:pPr indent="-228600" lvl="0" marL="457200" rtl="0" algn="ctr">
              <a:lnSpc>
                <a:spcPct val="100000"/>
              </a:lnSpc>
              <a:spcBef>
                <a:spcPts val="0"/>
              </a:spcBef>
              <a:spcAft>
                <a:spcPts val="0"/>
              </a:spcAft>
              <a:buClr>
                <a:srgbClr val="000000"/>
              </a:buClr>
              <a:buSzPts val="5400"/>
              <a:buFont typeface="Helvetica Neue"/>
              <a:buNone/>
            </a:pPr>
            <a:r>
              <a:t/>
            </a:r>
            <a:endParaRPr/>
          </a:p>
        </p:txBody>
      </p:sp>
      <p:pic>
        <p:nvPicPr>
          <p:cNvPr descr="Data Visualization Disasters Figure 2" id="331" name="Google Shape;331;p9"/>
          <p:cNvPicPr preferRelativeResize="0"/>
          <p:nvPr/>
        </p:nvPicPr>
        <p:blipFill rotWithShape="1">
          <a:blip r:embed="rId3">
            <a:alphaModFix/>
          </a:blip>
          <a:srcRect b="0" l="0" r="0" t="0"/>
          <a:stretch/>
        </p:blipFill>
        <p:spPr>
          <a:xfrm>
            <a:off x="826770" y="1449704"/>
            <a:ext cx="8357746" cy="6335711"/>
          </a:xfrm>
          <a:prstGeom prst="rect">
            <a:avLst/>
          </a:prstGeom>
          <a:noFill/>
          <a:ln>
            <a:noFill/>
          </a:ln>
        </p:spPr>
      </p:pic>
      <p:pic>
        <p:nvPicPr>
          <p:cNvPr descr="Data Visualization Disasters Figure 1" id="332" name="Google Shape;332;p9"/>
          <p:cNvPicPr preferRelativeResize="0"/>
          <p:nvPr/>
        </p:nvPicPr>
        <p:blipFill rotWithShape="1">
          <a:blip r:embed="rId4">
            <a:alphaModFix/>
          </a:blip>
          <a:srcRect b="0" l="0" r="0" t="0"/>
          <a:stretch/>
        </p:blipFill>
        <p:spPr>
          <a:xfrm>
            <a:off x="8804910" y="738188"/>
            <a:ext cx="11820358" cy="6335712"/>
          </a:xfrm>
          <a:prstGeom prst="rect">
            <a:avLst/>
          </a:prstGeom>
          <a:noFill/>
          <a:ln>
            <a:noFill/>
          </a:ln>
        </p:spPr>
      </p:pic>
      <p:pic>
        <p:nvPicPr>
          <p:cNvPr descr="Image result for data visualization gone wrong" id="333" name="Google Shape;333;p9"/>
          <p:cNvPicPr preferRelativeResize="0"/>
          <p:nvPr/>
        </p:nvPicPr>
        <p:blipFill rotWithShape="1">
          <a:blip r:embed="rId5">
            <a:alphaModFix/>
          </a:blip>
          <a:srcRect b="0" l="0" r="0" t="0"/>
          <a:stretch/>
        </p:blipFill>
        <p:spPr>
          <a:xfrm>
            <a:off x="11512165" y="6642100"/>
            <a:ext cx="11300982" cy="6757987"/>
          </a:xfrm>
          <a:prstGeom prst="rect">
            <a:avLst/>
          </a:prstGeom>
          <a:noFill/>
          <a:ln>
            <a:noFill/>
          </a:ln>
        </p:spPr>
      </p:pic>
      <p:pic>
        <p:nvPicPr>
          <p:cNvPr descr="Image result for data visualization gone wrong" id="334" name="Google Shape;334;p9"/>
          <p:cNvPicPr preferRelativeResize="0"/>
          <p:nvPr/>
        </p:nvPicPr>
        <p:blipFill rotWithShape="1">
          <a:blip r:embed="rId6">
            <a:alphaModFix/>
          </a:blip>
          <a:srcRect b="0" l="0" r="0" t="0"/>
          <a:stretch/>
        </p:blipFill>
        <p:spPr>
          <a:xfrm>
            <a:off x="2209227" y="7358380"/>
            <a:ext cx="9107931" cy="6758085"/>
          </a:xfrm>
          <a:prstGeom prst="rect">
            <a:avLst/>
          </a:prstGeom>
          <a:noFill/>
          <a:ln>
            <a:noFill/>
          </a:ln>
        </p:spPr>
      </p:pic>
      <p:pic>
        <p:nvPicPr>
          <p:cNvPr descr="Image result for x mark gif aniated" id="335" name="Google Shape;335;p9"/>
          <p:cNvPicPr preferRelativeResize="0"/>
          <p:nvPr/>
        </p:nvPicPr>
        <p:blipFill rotWithShape="1">
          <a:blip r:embed="rId7">
            <a:alphaModFix/>
          </a:blip>
          <a:srcRect b="0" l="0" r="0" t="0"/>
          <a:stretch/>
        </p:blipFill>
        <p:spPr>
          <a:xfrm>
            <a:off x="1615566" y="903096"/>
            <a:ext cx="6170804" cy="6170804"/>
          </a:xfrm>
          <a:prstGeom prst="rect">
            <a:avLst/>
          </a:prstGeom>
          <a:noFill/>
          <a:ln>
            <a:noFill/>
          </a:ln>
        </p:spPr>
      </p:pic>
      <p:pic>
        <p:nvPicPr>
          <p:cNvPr descr="Image result for x mark gif aniated" id="336" name="Google Shape;336;p9"/>
          <p:cNvPicPr preferRelativeResize="0"/>
          <p:nvPr/>
        </p:nvPicPr>
        <p:blipFill rotWithShape="1">
          <a:blip r:embed="rId7">
            <a:alphaModFix/>
          </a:blip>
          <a:srcRect b="0" l="0" r="0" t="0"/>
          <a:stretch/>
        </p:blipFill>
        <p:spPr>
          <a:xfrm>
            <a:off x="10991626" y="418227"/>
            <a:ext cx="6170804" cy="6170804"/>
          </a:xfrm>
          <a:prstGeom prst="rect">
            <a:avLst/>
          </a:prstGeom>
          <a:noFill/>
          <a:ln>
            <a:noFill/>
          </a:ln>
        </p:spPr>
      </p:pic>
      <p:pic>
        <p:nvPicPr>
          <p:cNvPr descr="Image result for x mark gif aniated" id="337" name="Google Shape;337;p9"/>
          <p:cNvPicPr preferRelativeResize="0"/>
          <p:nvPr/>
        </p:nvPicPr>
        <p:blipFill rotWithShape="1">
          <a:blip r:embed="rId7">
            <a:alphaModFix/>
          </a:blip>
          <a:srcRect b="0" l="0" r="0" t="0"/>
          <a:stretch/>
        </p:blipFill>
        <p:spPr>
          <a:xfrm>
            <a:off x="3677790" y="8076786"/>
            <a:ext cx="6170804" cy="6170804"/>
          </a:xfrm>
          <a:prstGeom prst="rect">
            <a:avLst/>
          </a:prstGeom>
          <a:noFill/>
          <a:ln>
            <a:noFill/>
          </a:ln>
        </p:spPr>
      </p:pic>
      <p:pic>
        <p:nvPicPr>
          <p:cNvPr descr="Image result for x mark gif aniated" id="338" name="Google Shape;338;p9"/>
          <p:cNvPicPr preferRelativeResize="0"/>
          <p:nvPr/>
        </p:nvPicPr>
        <p:blipFill rotWithShape="1">
          <a:blip r:embed="rId7">
            <a:alphaModFix/>
          </a:blip>
          <a:srcRect b="0" l="0" r="0" t="0"/>
          <a:stretch/>
        </p:blipFill>
        <p:spPr>
          <a:xfrm>
            <a:off x="13590770" y="6496812"/>
            <a:ext cx="6170804" cy="61708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5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1"/>
          <p:cNvSpPr/>
          <p:nvPr/>
        </p:nvSpPr>
        <p:spPr>
          <a:xfrm>
            <a:off x="10883152" y="8214103"/>
            <a:ext cx="13500847" cy="55018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Arial"/>
              <a:buNone/>
            </a:pPr>
            <a:r>
              <a:t/>
            </a:r>
            <a:endParaRPr b="0" i="0" sz="3600" u="none" cap="none" strike="noStrike">
              <a:solidFill>
                <a:srgbClr val="FFFFFF"/>
              </a:solidFill>
              <a:latin typeface="Twentieth Century"/>
              <a:ea typeface="Twentieth Century"/>
              <a:cs typeface="Twentieth Century"/>
              <a:sym typeface="Twentieth Century"/>
            </a:endParaRPr>
          </a:p>
        </p:txBody>
      </p:sp>
      <p:pic>
        <p:nvPicPr>
          <p:cNvPr descr="White and blue paintbrush stroke textured background vector | free image by  rawpixel.com | Oil painting texture, Colorful oil painting, Oil painting" id="889" name="Google Shape;889;p71"/>
          <p:cNvPicPr preferRelativeResize="0"/>
          <p:nvPr/>
        </p:nvPicPr>
        <p:blipFill rotWithShape="1">
          <a:blip r:embed="rId3">
            <a:alphaModFix/>
          </a:blip>
          <a:srcRect b="7090" l="0" r="0" t="8619"/>
          <a:stretch/>
        </p:blipFill>
        <p:spPr>
          <a:xfrm>
            <a:off x="10552230" y="-17930"/>
            <a:ext cx="13831770" cy="13940963"/>
          </a:xfrm>
          <a:prstGeom prst="rect">
            <a:avLst/>
          </a:prstGeom>
          <a:noFill/>
          <a:ln>
            <a:noFill/>
          </a:ln>
        </p:spPr>
      </p:pic>
      <p:pic>
        <p:nvPicPr>
          <p:cNvPr descr="Related image" id="890" name="Google Shape;890;p71"/>
          <p:cNvPicPr preferRelativeResize="0"/>
          <p:nvPr/>
        </p:nvPicPr>
        <p:blipFill rotWithShape="1">
          <a:blip r:embed="rId4">
            <a:alphaModFix/>
          </a:blip>
          <a:srcRect b="0" l="0" r="0" t="0"/>
          <a:stretch/>
        </p:blipFill>
        <p:spPr>
          <a:xfrm>
            <a:off x="868680" y="2922823"/>
            <a:ext cx="8938260" cy="8938260"/>
          </a:xfrm>
          <a:prstGeom prst="rect">
            <a:avLst/>
          </a:prstGeom>
          <a:noFill/>
          <a:ln>
            <a:noFill/>
          </a:ln>
        </p:spPr>
      </p:pic>
      <p:sp>
        <p:nvSpPr>
          <p:cNvPr id="891" name="Google Shape;891;p71"/>
          <p:cNvSpPr txBox="1"/>
          <p:nvPr/>
        </p:nvSpPr>
        <p:spPr>
          <a:xfrm>
            <a:off x="2310447" y="725068"/>
            <a:ext cx="6800016"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600"/>
              <a:buFont typeface="Arial"/>
              <a:buNone/>
            </a:pPr>
            <a:r>
              <a:rPr b="1" i="0" lang="en-PH" sz="16600" u="none" cap="none" strike="noStrike">
                <a:solidFill>
                  <a:srgbClr val="3B76AE"/>
                </a:solidFill>
                <a:latin typeface="Arial"/>
                <a:ea typeface="Arial"/>
                <a:cs typeface="Arial"/>
                <a:sym typeface="Arial"/>
              </a:rPr>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0"/>
          <p:cNvSpPr/>
          <p:nvPr/>
        </p:nvSpPr>
        <p:spPr>
          <a:xfrm>
            <a:off x="6039673" y="6329215"/>
            <a:ext cx="12304643" cy="2370667"/>
          </a:xfrm>
          <a:prstGeom prst="roundRect">
            <a:avLst>
              <a:gd fmla="val 16667" name="adj"/>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White and blue paintbrush stroke textured background vector | free image by  rawpixel.com | Oil painting texture, Colorful oil painting, Oil painting" id="344" name="Google Shape;344;p10"/>
          <p:cNvPicPr preferRelativeResize="0"/>
          <p:nvPr/>
        </p:nvPicPr>
        <p:blipFill rotWithShape="1">
          <a:blip r:embed="rId3">
            <a:alphaModFix/>
          </a:blip>
          <a:srcRect b="6552" l="0" r="0" t="9157"/>
          <a:stretch/>
        </p:blipFill>
        <p:spPr>
          <a:xfrm>
            <a:off x="0" y="3596640"/>
            <a:ext cx="24384000" cy="13702748"/>
          </a:xfrm>
          <a:prstGeom prst="rect">
            <a:avLst/>
          </a:prstGeom>
          <a:noFill/>
          <a:ln>
            <a:noFill/>
          </a:ln>
        </p:spPr>
      </p:pic>
      <p:sp>
        <p:nvSpPr>
          <p:cNvPr id="345" name="Google Shape;345;p10"/>
          <p:cNvSpPr txBox="1"/>
          <p:nvPr/>
        </p:nvSpPr>
        <p:spPr>
          <a:xfrm>
            <a:off x="1146904" y="4407789"/>
            <a:ext cx="21395366"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000000"/>
                </a:solidFill>
                <a:latin typeface="Avenir"/>
                <a:ea typeface="Avenir"/>
                <a:cs typeface="Avenir"/>
                <a:sym typeface="Avenir"/>
              </a:rPr>
              <a:t>What’s a good</a:t>
            </a:r>
            <a:endParaRPr/>
          </a:p>
        </p:txBody>
      </p:sp>
      <p:sp>
        <p:nvSpPr>
          <p:cNvPr id="346" name="Google Shape;346;p10"/>
          <p:cNvSpPr txBox="1"/>
          <p:nvPr/>
        </p:nvSpPr>
        <p:spPr>
          <a:xfrm>
            <a:off x="6039673" y="5782441"/>
            <a:ext cx="12304643" cy="26468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600"/>
              <a:buFont typeface="Arial"/>
              <a:buNone/>
            </a:pPr>
            <a:r>
              <a:rPr b="1" i="0" lang="en-PH" sz="16600" u="none" cap="none" strike="noStrike">
                <a:solidFill>
                  <a:srgbClr val="3B76AE"/>
                </a:solidFill>
                <a:latin typeface="Arial"/>
                <a:ea typeface="Arial"/>
                <a:cs typeface="Arial"/>
                <a:sym typeface="Arial"/>
              </a:rPr>
              <a:t>Data Visualization?</a:t>
            </a:r>
            <a:endParaRPr/>
          </a:p>
        </p:txBody>
      </p:sp>
      <p:sp>
        <p:nvSpPr>
          <p:cNvPr id="347" name="Google Shape;347;p10"/>
          <p:cNvSpPr txBox="1"/>
          <p:nvPr/>
        </p:nvSpPr>
        <p:spPr>
          <a:xfrm>
            <a:off x="6039673" y="1984443"/>
            <a:ext cx="12304643"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0" i="0" lang="en-PH" sz="8800" u="none" cap="none" strike="noStrike">
                <a:solidFill>
                  <a:srgbClr val="017189"/>
                </a:solidFill>
                <a:latin typeface="Arial"/>
                <a:ea typeface="Arial"/>
                <a:cs typeface="Arial"/>
                <a:sym typeface="Arial"/>
              </a:rPr>
              <a:t>Let’s have a warm up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1"/>
          <p:cNvSpPr/>
          <p:nvPr/>
        </p:nvSpPr>
        <p:spPr>
          <a:xfrm>
            <a:off x="6039673" y="6329215"/>
            <a:ext cx="12304643" cy="2370667"/>
          </a:xfrm>
          <a:prstGeom prst="roundRect">
            <a:avLst>
              <a:gd fmla="val 16667" name="adj"/>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White and blue paintbrush stroke textured background vector | free image by  rawpixel.com | Oil painting texture, Colorful oil painting, Oil painting" id="353" name="Google Shape;353;p11"/>
          <p:cNvPicPr preferRelativeResize="0"/>
          <p:nvPr/>
        </p:nvPicPr>
        <p:blipFill rotWithShape="1">
          <a:blip r:embed="rId3">
            <a:alphaModFix/>
          </a:blip>
          <a:srcRect b="6552" l="0" r="0" t="9157"/>
          <a:stretch/>
        </p:blipFill>
        <p:spPr>
          <a:xfrm>
            <a:off x="0" y="0"/>
            <a:ext cx="24384000" cy="13702748"/>
          </a:xfrm>
          <a:prstGeom prst="rect">
            <a:avLst/>
          </a:prstGeom>
          <a:noFill/>
          <a:ln>
            <a:noFill/>
          </a:ln>
        </p:spPr>
      </p:pic>
      <p:sp>
        <p:nvSpPr>
          <p:cNvPr id="354" name="Google Shape;354;p11"/>
          <p:cNvSpPr txBox="1"/>
          <p:nvPr/>
        </p:nvSpPr>
        <p:spPr>
          <a:xfrm>
            <a:off x="1494314" y="6583525"/>
            <a:ext cx="21395366"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venir"/>
                <a:ea typeface="Avenir"/>
                <a:cs typeface="Avenir"/>
                <a:sym typeface="Avenir"/>
              </a:rPr>
              <a:t>is </a:t>
            </a:r>
            <a:r>
              <a:rPr b="1" i="0" lang="en-PH" sz="11500" u="none" cap="none" strike="noStrike">
                <a:solidFill>
                  <a:srgbClr val="000000"/>
                </a:solidFill>
                <a:latin typeface="Avenir"/>
                <a:ea typeface="Avenir"/>
                <a:cs typeface="Avenir"/>
                <a:sym typeface="Avenir"/>
              </a:rPr>
              <a:t>communication</a:t>
            </a:r>
            <a:endParaRPr/>
          </a:p>
        </p:txBody>
      </p:sp>
      <p:sp>
        <p:nvSpPr>
          <p:cNvPr id="355" name="Google Shape;355;p11"/>
          <p:cNvSpPr txBox="1"/>
          <p:nvPr/>
        </p:nvSpPr>
        <p:spPr>
          <a:xfrm>
            <a:off x="6039673" y="4380361"/>
            <a:ext cx="12304643" cy="26468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600"/>
              <a:buFont typeface="Arial"/>
              <a:buNone/>
            </a:pPr>
            <a:r>
              <a:rPr b="1" i="0" lang="en-PH" sz="16600" u="none" cap="none" strike="noStrike">
                <a:solidFill>
                  <a:srgbClr val="3B76AE"/>
                </a:solidFill>
                <a:latin typeface="Arial"/>
                <a:ea typeface="Arial"/>
                <a:cs typeface="Arial"/>
                <a:sym typeface="Arial"/>
              </a:rPr>
              <a:t>Data Visualization</a:t>
            </a:r>
            <a:endParaRPr/>
          </a:p>
        </p:txBody>
      </p:sp>
      <p:sp>
        <p:nvSpPr>
          <p:cNvPr id="356" name="Google Shape;356;p11"/>
          <p:cNvSpPr txBox="1"/>
          <p:nvPr/>
        </p:nvSpPr>
        <p:spPr>
          <a:xfrm>
            <a:off x="6039676" y="-3707535"/>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The Purpose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2"/>
          <p:cNvSpPr/>
          <p:nvPr/>
        </p:nvSpPr>
        <p:spPr>
          <a:xfrm>
            <a:off x="6039673" y="3789212"/>
            <a:ext cx="12304643" cy="2370667"/>
          </a:xfrm>
          <a:prstGeom prst="roundRect">
            <a:avLst>
              <a:gd fmla="val 16667" name="adj"/>
            </a:avLst>
          </a:prstGeom>
          <a:solidFill>
            <a:srgbClr val="0E4E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62" name="Google Shape;362;p12"/>
          <p:cNvSpPr txBox="1"/>
          <p:nvPr/>
        </p:nvSpPr>
        <p:spPr>
          <a:xfrm>
            <a:off x="1494314" y="4043522"/>
            <a:ext cx="21395366"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FFFFFF"/>
                </a:solidFill>
                <a:latin typeface="Avenir"/>
                <a:ea typeface="Avenir"/>
                <a:cs typeface="Avenir"/>
                <a:sym typeface="Avenir"/>
              </a:rPr>
              <a:t>communication</a:t>
            </a:r>
            <a:endParaRPr/>
          </a:p>
        </p:txBody>
      </p:sp>
      <p:sp>
        <p:nvSpPr>
          <p:cNvPr id="363" name="Google Shape;363;p12"/>
          <p:cNvSpPr txBox="1"/>
          <p:nvPr/>
        </p:nvSpPr>
        <p:spPr>
          <a:xfrm>
            <a:off x="6039676" y="2185269"/>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Dataviz</a:t>
            </a:r>
            <a:endParaRPr b="1" i="0" sz="11500" u="none" cap="none" strike="noStrike">
              <a:solidFill>
                <a:srgbClr val="3B76AE"/>
              </a:solidFill>
              <a:latin typeface="Arial"/>
              <a:ea typeface="Arial"/>
              <a:cs typeface="Arial"/>
              <a:sym typeface="Arial"/>
            </a:endParaRPr>
          </a:p>
        </p:txBody>
      </p:sp>
      <p:sp>
        <p:nvSpPr>
          <p:cNvPr id="364" name="Google Shape;364;p12"/>
          <p:cNvSpPr txBox="1"/>
          <p:nvPr/>
        </p:nvSpPr>
        <p:spPr>
          <a:xfrm>
            <a:off x="3081867" y="7550508"/>
            <a:ext cx="707813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PH" sz="6000" u="none" cap="none" strike="noStrike">
                <a:solidFill>
                  <a:srgbClr val="000000"/>
                </a:solidFill>
                <a:latin typeface="Avenir"/>
                <a:ea typeface="Avenir"/>
                <a:cs typeface="Avenir"/>
                <a:sym typeface="Avenir"/>
              </a:rPr>
              <a:t>To drive action</a:t>
            </a:r>
            <a:endParaRPr/>
          </a:p>
        </p:txBody>
      </p:sp>
      <p:sp>
        <p:nvSpPr>
          <p:cNvPr id="365" name="Google Shape;365;p12"/>
          <p:cNvSpPr txBox="1"/>
          <p:nvPr/>
        </p:nvSpPr>
        <p:spPr>
          <a:xfrm>
            <a:off x="7569200" y="9195446"/>
            <a:ext cx="707813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PH" sz="6000" u="none" cap="none" strike="noStrike">
                <a:solidFill>
                  <a:srgbClr val="000000"/>
                </a:solidFill>
                <a:latin typeface="Avenir"/>
                <a:ea typeface="Avenir"/>
                <a:cs typeface="Avenir"/>
                <a:sym typeface="Avenir"/>
              </a:rPr>
              <a:t>To inform</a:t>
            </a:r>
            <a:endParaRPr/>
          </a:p>
        </p:txBody>
      </p:sp>
      <p:sp>
        <p:nvSpPr>
          <p:cNvPr id="366" name="Google Shape;366;p12"/>
          <p:cNvSpPr txBox="1"/>
          <p:nvPr/>
        </p:nvSpPr>
        <p:spPr>
          <a:xfrm>
            <a:off x="11684000" y="8163496"/>
            <a:ext cx="707813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PH" sz="6000" u="none" cap="none" strike="noStrike">
                <a:solidFill>
                  <a:srgbClr val="000000"/>
                </a:solidFill>
                <a:latin typeface="Avenir"/>
                <a:ea typeface="Avenir"/>
                <a:cs typeface="Avenir"/>
                <a:sym typeface="Avenir"/>
              </a:rPr>
              <a:t>To persuade</a:t>
            </a:r>
            <a:endParaRPr/>
          </a:p>
        </p:txBody>
      </p:sp>
      <p:sp>
        <p:nvSpPr>
          <p:cNvPr id="367" name="Google Shape;367;p12"/>
          <p:cNvSpPr txBox="1"/>
          <p:nvPr/>
        </p:nvSpPr>
        <p:spPr>
          <a:xfrm>
            <a:off x="16747066" y="7510300"/>
            <a:ext cx="707813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PH" sz="6000" u="none" cap="none" strike="noStrike">
                <a:solidFill>
                  <a:srgbClr val="000000"/>
                </a:solidFill>
                <a:latin typeface="Avenir"/>
                <a:ea typeface="Avenir"/>
                <a:cs typeface="Avenir"/>
                <a:sym typeface="Avenir"/>
              </a:rPr>
              <a:t>To entertain</a:t>
            </a:r>
            <a:endParaRPr/>
          </a:p>
        </p:txBody>
      </p:sp>
      <p:cxnSp>
        <p:nvCxnSpPr>
          <p:cNvPr id="368" name="Google Shape;368;p12"/>
          <p:cNvCxnSpPr/>
          <p:nvPr/>
        </p:nvCxnSpPr>
        <p:spPr>
          <a:xfrm flipH="1">
            <a:off x="6039673" y="5905570"/>
            <a:ext cx="1343261" cy="1264261"/>
          </a:xfrm>
          <a:prstGeom prst="straightConnector1">
            <a:avLst/>
          </a:prstGeom>
          <a:noFill/>
          <a:ln cap="flat" cmpd="sng" w="117475">
            <a:solidFill>
              <a:srgbClr val="0E4E7F"/>
            </a:solidFill>
            <a:prstDash val="solid"/>
            <a:round/>
            <a:headEnd len="sm" w="sm" type="none"/>
            <a:tailEnd len="sm" w="sm" type="none"/>
          </a:ln>
        </p:spPr>
      </p:cxnSp>
      <p:cxnSp>
        <p:nvCxnSpPr>
          <p:cNvPr id="369" name="Google Shape;369;p12"/>
          <p:cNvCxnSpPr/>
          <p:nvPr/>
        </p:nvCxnSpPr>
        <p:spPr>
          <a:xfrm flipH="1">
            <a:off x="9516533" y="6075504"/>
            <a:ext cx="643468" cy="2865633"/>
          </a:xfrm>
          <a:prstGeom prst="straightConnector1">
            <a:avLst/>
          </a:prstGeom>
          <a:noFill/>
          <a:ln cap="flat" cmpd="sng" w="117475">
            <a:solidFill>
              <a:srgbClr val="0E4E7F"/>
            </a:solidFill>
            <a:prstDash val="solid"/>
            <a:round/>
            <a:headEnd len="sm" w="sm" type="none"/>
            <a:tailEnd len="sm" w="sm" type="none"/>
          </a:ln>
        </p:spPr>
      </p:cxnSp>
      <p:cxnSp>
        <p:nvCxnSpPr>
          <p:cNvPr id="370" name="Google Shape;370;p12"/>
          <p:cNvCxnSpPr/>
          <p:nvPr/>
        </p:nvCxnSpPr>
        <p:spPr>
          <a:xfrm>
            <a:off x="13775266" y="6025250"/>
            <a:ext cx="194733" cy="2138246"/>
          </a:xfrm>
          <a:prstGeom prst="straightConnector1">
            <a:avLst/>
          </a:prstGeom>
          <a:noFill/>
          <a:ln cap="flat" cmpd="sng" w="117475">
            <a:solidFill>
              <a:srgbClr val="0E4E7F"/>
            </a:solidFill>
            <a:prstDash val="solid"/>
            <a:round/>
            <a:headEnd len="sm" w="sm" type="none"/>
            <a:tailEnd len="sm" w="sm" type="none"/>
          </a:ln>
        </p:spPr>
      </p:cxnSp>
      <p:cxnSp>
        <p:nvCxnSpPr>
          <p:cNvPr id="371" name="Google Shape;371;p12"/>
          <p:cNvCxnSpPr/>
          <p:nvPr/>
        </p:nvCxnSpPr>
        <p:spPr>
          <a:xfrm>
            <a:off x="16594666" y="5600483"/>
            <a:ext cx="1920692" cy="1907837"/>
          </a:xfrm>
          <a:prstGeom prst="straightConnector1">
            <a:avLst/>
          </a:prstGeom>
          <a:noFill/>
          <a:ln cap="flat" cmpd="sng" w="117475">
            <a:solidFill>
              <a:srgbClr val="0E4E7F"/>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Image result for brain left and right" id="376" name="Google Shape;376;p15"/>
          <p:cNvPicPr preferRelativeResize="0"/>
          <p:nvPr/>
        </p:nvPicPr>
        <p:blipFill rotWithShape="1">
          <a:blip r:embed="rId3">
            <a:alphaModFix/>
          </a:blip>
          <a:srcRect b="0" l="0" r="0" t="25099"/>
          <a:stretch/>
        </p:blipFill>
        <p:spPr>
          <a:xfrm>
            <a:off x="5347808" y="4377690"/>
            <a:ext cx="13688377" cy="10252710"/>
          </a:xfrm>
          <a:prstGeom prst="rect">
            <a:avLst/>
          </a:prstGeom>
          <a:noFill/>
          <a:ln>
            <a:noFill/>
          </a:ln>
        </p:spPr>
      </p:pic>
      <p:pic>
        <p:nvPicPr>
          <p:cNvPr id="377" name="Google Shape;377;p15"/>
          <p:cNvPicPr preferRelativeResize="0"/>
          <p:nvPr/>
        </p:nvPicPr>
        <p:blipFill rotWithShape="1">
          <a:blip r:embed="rId4">
            <a:alphaModFix/>
          </a:blip>
          <a:srcRect b="0" l="0" r="0" t="0"/>
          <a:stretch/>
        </p:blipFill>
        <p:spPr>
          <a:xfrm>
            <a:off x="5724775" y="4377690"/>
            <a:ext cx="12629649" cy="8134350"/>
          </a:xfrm>
          <a:prstGeom prst="rect">
            <a:avLst/>
          </a:prstGeom>
          <a:noFill/>
          <a:ln>
            <a:noFill/>
          </a:ln>
        </p:spPr>
      </p:pic>
      <p:sp>
        <p:nvSpPr>
          <p:cNvPr id="378" name="Google Shape;378;p15"/>
          <p:cNvSpPr txBox="1"/>
          <p:nvPr/>
        </p:nvSpPr>
        <p:spPr>
          <a:xfrm>
            <a:off x="2582828" y="12972099"/>
            <a:ext cx="21395366" cy="52322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800"/>
              <a:buFont typeface="Arial"/>
              <a:buNone/>
            </a:pPr>
            <a:r>
              <a:rPr b="0" i="0" lang="en-PH" sz="2800" u="none" cap="none" strike="noStrike">
                <a:solidFill>
                  <a:srgbClr val="3B76AE"/>
                </a:solidFill>
                <a:latin typeface="Avenir"/>
                <a:ea typeface="Avenir"/>
                <a:cs typeface="Avenir"/>
                <a:sym typeface="Avenir"/>
              </a:rPr>
              <a:t>Source : datascience.aero</a:t>
            </a:r>
            <a:endParaRPr b="0" i="0" sz="2800" u="none" cap="none" strike="noStrike">
              <a:solidFill>
                <a:srgbClr val="000000"/>
              </a:solidFill>
              <a:latin typeface="Avenir"/>
              <a:ea typeface="Avenir"/>
              <a:cs typeface="Avenir"/>
              <a:sym typeface="Avenir"/>
            </a:endParaRPr>
          </a:p>
        </p:txBody>
      </p:sp>
      <p:sp>
        <p:nvSpPr>
          <p:cNvPr id="379" name="Google Shape;379;p15"/>
          <p:cNvSpPr txBox="1"/>
          <p:nvPr/>
        </p:nvSpPr>
        <p:spPr>
          <a:xfrm>
            <a:off x="6039676" y="1087989"/>
            <a:ext cx="12304643" cy="186204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500"/>
              <a:buFont typeface="Arial"/>
              <a:buNone/>
            </a:pPr>
            <a:r>
              <a:rPr b="1" i="0" lang="en-PH" sz="11500" u="none" cap="none" strike="noStrike">
                <a:solidFill>
                  <a:srgbClr val="3B76AE"/>
                </a:solidFill>
                <a:latin typeface="Arial"/>
                <a:ea typeface="Arial"/>
                <a:cs typeface="Arial"/>
                <a:sym typeface="Arial"/>
              </a:rPr>
              <a:t>Dataviz</a:t>
            </a:r>
            <a:endParaRPr b="1" i="0" sz="11500" u="none" cap="none" strike="noStrike">
              <a:solidFill>
                <a:srgbClr val="3B76AE"/>
              </a:solidFill>
              <a:latin typeface="Arial"/>
              <a:ea typeface="Arial"/>
              <a:cs typeface="Arial"/>
              <a:sym typeface="Arial"/>
            </a:endParaRPr>
          </a:p>
        </p:txBody>
      </p:sp>
      <p:sp>
        <p:nvSpPr>
          <p:cNvPr id="380" name="Google Shape;380;p15"/>
          <p:cNvSpPr txBox="1"/>
          <p:nvPr/>
        </p:nvSpPr>
        <p:spPr>
          <a:xfrm>
            <a:off x="6039673" y="2289243"/>
            <a:ext cx="12304643"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800"/>
              <a:buFont typeface="Arial"/>
              <a:buNone/>
            </a:pPr>
            <a:r>
              <a:rPr b="0" i="0" lang="en-PH" sz="8800" u="none" cap="none" strike="noStrike">
                <a:solidFill>
                  <a:schemeClr val="dk1"/>
                </a:solidFill>
                <a:latin typeface="Arial"/>
                <a:ea typeface="Arial"/>
                <a:cs typeface="Arial"/>
                <a:sym typeface="Arial"/>
              </a:rPr>
              <a:t>t</a:t>
            </a:r>
            <a:r>
              <a:rPr b="0" i="0" lang="en-PH" sz="8800" u="none" cap="none" strike="noStrike">
                <a:solidFill>
                  <a:schemeClr val="dk1"/>
                </a:solidFill>
                <a:latin typeface="Arial"/>
                <a:ea typeface="Arial"/>
                <a:cs typeface="Arial"/>
                <a:sym typeface="Arial"/>
              </a:rPr>
              <a:t>ouches both side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carmelita</dc:creator>
</cp:coreProperties>
</file>